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 name="Shape 69"/>
          <p:cNvSpPr/>
          <p:nvPr>
            <p:ph type="sldImg"/>
          </p:nvPr>
        </p:nvSpPr>
        <p:spPr>
          <a:xfrm>
            <a:off x="1143000" y="685800"/>
            <a:ext cx="4572000" cy="3429000"/>
          </a:xfrm>
          <a:prstGeom prst="rect">
            <a:avLst/>
          </a:prstGeom>
        </p:spPr>
        <p:txBody>
          <a:bodyPr/>
          <a:lstStyle/>
          <a:p>
            <a:pPr/>
          </a:p>
        </p:txBody>
      </p:sp>
      <p:sp>
        <p:nvSpPr>
          <p:cNvPr id="70" name="Shape 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457200" y="1151334"/>
            <a:ext cx="4040100" cy="480001"/>
          </a:xfrm>
          <a:prstGeom prst="rect">
            <a:avLst/>
          </a:prstGeom>
        </p:spPr>
        <p:txBody>
          <a:bodyPr anchor="b"/>
          <a:lstStyle>
            <a:lvl1pPr marL="228600" indent="0">
              <a:spcBef>
                <a:spcPts val="400"/>
              </a:spcBef>
              <a:buClrTx/>
              <a:buSzTx/>
              <a:buFontTx/>
              <a:buNone/>
              <a:defRPr b="1" sz="2500"/>
            </a:lvl1pPr>
            <a:lvl2pPr marL="228600" indent="457200">
              <a:spcBef>
                <a:spcPts val="400"/>
              </a:spcBef>
              <a:buClrTx/>
              <a:buSzTx/>
              <a:buFontTx/>
              <a:buNone/>
              <a:defRPr b="1" sz="2500"/>
            </a:lvl2pPr>
            <a:lvl3pPr marL="228600" indent="914400">
              <a:spcBef>
                <a:spcPts val="400"/>
              </a:spcBef>
              <a:buClrTx/>
              <a:buSzTx/>
              <a:buFontTx/>
              <a:buNone/>
              <a:defRPr b="1" sz="2500"/>
            </a:lvl3pPr>
            <a:lvl4pPr marL="228600" indent="1371600">
              <a:spcBef>
                <a:spcPts val="400"/>
              </a:spcBef>
              <a:buClrTx/>
              <a:buSzTx/>
              <a:buFontTx/>
              <a:buNone/>
              <a:defRPr b="1" sz="2500"/>
            </a:lvl4pPr>
            <a:lvl5pPr marL="228600" indent="1828800">
              <a:spcBef>
                <a:spcPts val="400"/>
              </a:spcBef>
              <a:buClrTx/>
              <a:buSzTx/>
              <a:buFontTx/>
              <a:buNone/>
              <a:defRPr b="1" sz="2500"/>
            </a:lvl5pPr>
          </a:lstStyle>
          <a:p>
            <a:pPr/>
            <a:r>
              <a:t>Body Level One</a:t>
            </a:r>
          </a:p>
          <a:p>
            <a:pPr lvl="1"/>
            <a:r>
              <a:t>Body Level Two</a:t>
            </a:r>
          </a:p>
          <a:p>
            <a:pPr lvl="2"/>
            <a:r>
              <a:t>Body Level Three</a:t>
            </a:r>
          </a:p>
          <a:p>
            <a:pPr lvl="3"/>
            <a:r>
              <a:t>Body Level Four</a:t>
            </a:r>
          </a:p>
          <a:p>
            <a:pPr lvl="4"/>
            <a:r>
              <a:t>Body Level Five</a:t>
            </a:r>
          </a:p>
        </p:txBody>
      </p:sp>
      <p:sp>
        <p:nvSpPr>
          <p:cNvPr id="22" name="Google Shape;27;p22"/>
          <p:cNvSpPr txBox="1"/>
          <p:nvPr>
            <p:ph type="body" sz="half" idx="21"/>
          </p:nvPr>
        </p:nvSpPr>
        <p:spPr>
          <a:xfrm>
            <a:off x="457200" y="1631156"/>
            <a:ext cx="4040100" cy="2963401"/>
          </a:xfrm>
          <a:prstGeom prst="rect">
            <a:avLst/>
          </a:prstGeom>
        </p:spPr>
        <p:txBody>
          <a:bodyPr/>
          <a:lstStyle/>
          <a:p>
            <a:pPr indent="-946150">
              <a:spcBef>
                <a:spcPts val="400"/>
              </a:spcBef>
              <a:buSzPts val="2500"/>
              <a:defRPr sz="2500"/>
            </a:pPr>
          </a:p>
        </p:txBody>
      </p:sp>
      <p:sp>
        <p:nvSpPr>
          <p:cNvPr id="23" name="Google Shape;28;p22"/>
          <p:cNvSpPr txBox="1"/>
          <p:nvPr>
            <p:ph type="body" sz="quarter" idx="22"/>
          </p:nvPr>
        </p:nvSpPr>
        <p:spPr>
          <a:xfrm>
            <a:off x="4645026" y="1151334"/>
            <a:ext cx="4041901" cy="480001"/>
          </a:xfrm>
          <a:prstGeom prst="rect">
            <a:avLst/>
          </a:prstGeom>
        </p:spPr>
        <p:txBody>
          <a:bodyPr anchor="b"/>
          <a:lstStyle/>
          <a:p>
            <a:pPr marL="228600" indent="0">
              <a:spcBef>
                <a:spcPts val="400"/>
              </a:spcBef>
              <a:buClrTx/>
              <a:buSzTx/>
              <a:buFontTx/>
              <a:buNone/>
              <a:defRPr b="1" sz="2500"/>
            </a:pPr>
          </a:p>
        </p:txBody>
      </p:sp>
      <p:sp>
        <p:nvSpPr>
          <p:cNvPr id="24" name="Google Shape;29;p22"/>
          <p:cNvSpPr txBox="1"/>
          <p:nvPr>
            <p:ph type="body" sz="half" idx="23"/>
          </p:nvPr>
        </p:nvSpPr>
        <p:spPr>
          <a:xfrm>
            <a:off x="4645026" y="1631156"/>
            <a:ext cx="4041901" cy="2963401"/>
          </a:xfrm>
          <a:prstGeom prst="rect">
            <a:avLst/>
          </a:prstGeom>
        </p:spPr>
        <p:txBody>
          <a:bodyPr/>
          <a:lstStyle/>
          <a:p>
            <a:pPr indent="-946150">
              <a:spcBef>
                <a:spcPts val="400"/>
              </a:spcBef>
              <a:buSzPts val="2500"/>
              <a:defRPr sz="2500"/>
            </a:pPr>
          </a:p>
        </p:txBody>
      </p:sp>
      <p:sp>
        <p:nvSpPr>
          <p:cNvPr id="25" name="Slide Number"/>
          <p:cNvSpPr txBox="1"/>
          <p:nvPr>
            <p:ph type="sldNum" sz="quarter" idx="2"/>
          </p:nvPr>
        </p:nvSpPr>
        <p:spPr>
          <a:xfrm>
            <a:off x="8425566" y="4778756"/>
            <a:ext cx="261234" cy="25091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32" name="Title Text"/>
          <p:cNvSpPr txBox="1"/>
          <p:nvPr>
            <p:ph type="title"/>
          </p:nvPr>
        </p:nvSpPr>
        <p:spPr>
          <a:xfrm>
            <a:off x="457201" y="204788"/>
            <a:ext cx="3008402" cy="871800"/>
          </a:xfrm>
          <a:prstGeom prst="rect">
            <a:avLst/>
          </a:prstGeom>
        </p:spPr>
        <p:txBody>
          <a:bodyPr anchor="b"/>
          <a:lstStyle>
            <a:lvl1pPr algn="l">
              <a:defRPr b="1" sz="2100"/>
            </a:lvl1pPr>
          </a:lstStyle>
          <a:p>
            <a:pPr/>
            <a:r>
              <a:t>Title Text</a:t>
            </a:r>
          </a:p>
        </p:txBody>
      </p:sp>
      <p:sp>
        <p:nvSpPr>
          <p:cNvPr id="33" name="Body Level One…"/>
          <p:cNvSpPr txBox="1"/>
          <p:nvPr>
            <p:ph type="body" idx="1"/>
          </p:nvPr>
        </p:nvSpPr>
        <p:spPr>
          <a:xfrm>
            <a:off x="3575051" y="204789"/>
            <a:ext cx="5111701" cy="4389900"/>
          </a:xfrm>
          <a:prstGeom prst="rect">
            <a:avLst/>
          </a:prstGeom>
        </p:spPr>
        <p:txBody>
          <a:bodyPr/>
          <a:lstStyle>
            <a:lvl1pPr>
              <a:spcBef>
                <a:spcPts val="600"/>
              </a:spcBef>
              <a:buSzPts val="3300"/>
              <a:defRPr sz="3300"/>
            </a:lvl1pPr>
            <a:lvl2pPr marL="1061544" indent="-1213944">
              <a:spcBef>
                <a:spcPts val="600"/>
              </a:spcBef>
              <a:buSzPts val="3300"/>
              <a:defRPr sz="3300"/>
            </a:lvl2pPr>
            <a:lvl3pPr marL="1674367" indent="-1248917">
              <a:spcBef>
                <a:spcPts val="600"/>
              </a:spcBef>
              <a:buSzPts val="3300"/>
              <a:defRPr sz="3300"/>
            </a:lvl3pPr>
            <a:lvl4pPr marL="2300514" indent="-1297214">
              <a:spcBef>
                <a:spcPts val="600"/>
              </a:spcBef>
              <a:buSzPts val="3300"/>
              <a:defRPr sz="3300"/>
            </a:lvl4pPr>
            <a:lvl5pPr marL="2757714" indent="-1297214">
              <a:spcBef>
                <a:spcPts val="600"/>
              </a:spcBef>
              <a:buSzPts val="3300"/>
              <a:defRPr sz="3300"/>
            </a:lvl5pPr>
          </a:lstStyle>
          <a:p>
            <a:pPr/>
            <a:r>
              <a:t>Body Level One</a:t>
            </a:r>
          </a:p>
          <a:p>
            <a:pPr lvl="1"/>
            <a:r>
              <a:t>Body Level Two</a:t>
            </a:r>
          </a:p>
          <a:p>
            <a:pPr lvl="2"/>
            <a:r>
              <a:t>Body Level Three</a:t>
            </a:r>
          </a:p>
          <a:p>
            <a:pPr lvl="3"/>
            <a:r>
              <a:t>Body Level Four</a:t>
            </a:r>
          </a:p>
          <a:p>
            <a:pPr lvl="4"/>
            <a:r>
              <a:t>Body Level Five</a:t>
            </a:r>
          </a:p>
        </p:txBody>
      </p:sp>
      <p:sp>
        <p:nvSpPr>
          <p:cNvPr id="34" name="Google Shape;36;p23"/>
          <p:cNvSpPr txBox="1"/>
          <p:nvPr>
            <p:ph type="body" sz="half" idx="21"/>
          </p:nvPr>
        </p:nvSpPr>
        <p:spPr>
          <a:xfrm>
            <a:off x="457201" y="1076325"/>
            <a:ext cx="3008402" cy="3518401"/>
          </a:xfrm>
          <a:prstGeom prst="rect">
            <a:avLst/>
          </a:prstGeom>
        </p:spPr>
        <p:txBody>
          <a:bodyPr/>
          <a:lstStyle/>
          <a:p>
            <a:pPr marL="228600" indent="0">
              <a:spcBef>
                <a:spcPts val="200"/>
              </a:spcBef>
              <a:buClrTx/>
              <a:buSzTx/>
              <a:buFontTx/>
              <a:buNone/>
              <a:defRPr sz="1400"/>
            </a:pP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42" name="Title Text"/>
          <p:cNvSpPr txBox="1"/>
          <p:nvPr>
            <p:ph type="title"/>
          </p:nvPr>
        </p:nvSpPr>
        <p:spPr>
          <a:xfrm>
            <a:off x="1792289" y="3600451"/>
            <a:ext cx="5486401" cy="425101"/>
          </a:xfrm>
          <a:prstGeom prst="rect">
            <a:avLst/>
          </a:prstGeom>
        </p:spPr>
        <p:txBody>
          <a:bodyPr anchor="b"/>
          <a:lstStyle>
            <a:lvl1pPr algn="l">
              <a:defRPr b="1" sz="2100"/>
            </a:lvl1pPr>
          </a:lstStyle>
          <a:p>
            <a:pPr/>
            <a:r>
              <a:t>Title Text</a:t>
            </a:r>
          </a:p>
        </p:txBody>
      </p:sp>
      <p:sp>
        <p:nvSpPr>
          <p:cNvPr id="43" name="Google Shape;42;p24"/>
          <p:cNvSpPr/>
          <p:nvPr>
            <p:ph type="pic" sz="half" idx="21"/>
          </p:nvPr>
        </p:nvSpPr>
        <p:spPr>
          <a:xfrm>
            <a:off x="1792289" y="459581"/>
            <a:ext cx="5486401" cy="3086101"/>
          </a:xfrm>
          <a:prstGeom prst="rect">
            <a:avLst/>
          </a:prstGeom>
        </p:spPr>
        <p:txBody>
          <a:bodyPr lIns="91439" tIns="45719" rIns="91439" bIns="45719">
            <a:noAutofit/>
          </a:bodyPr>
          <a:lstStyle/>
          <a:p>
            <a:pPr/>
          </a:p>
        </p:txBody>
      </p:sp>
      <p:sp>
        <p:nvSpPr>
          <p:cNvPr id="44" name="Body Level One…"/>
          <p:cNvSpPr txBox="1"/>
          <p:nvPr>
            <p:ph type="body" sz="quarter" idx="1"/>
          </p:nvPr>
        </p:nvSpPr>
        <p:spPr>
          <a:xfrm>
            <a:off x="1792289" y="4025505"/>
            <a:ext cx="5486401" cy="603601"/>
          </a:xfrm>
          <a:prstGeom prst="rect">
            <a:avLst/>
          </a:prstGeom>
        </p:spPr>
        <p:txBody>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Body Level One…"/>
          <p:cNvSpPr txBox="1"/>
          <p:nvPr>
            <p:ph type="body" idx="1"/>
          </p:nvPr>
        </p:nvSpPr>
        <p:spPr>
          <a:xfrm rot="5400000">
            <a:off x="2874751" y="-1217400"/>
            <a:ext cx="3394501" cy="8229601"/>
          </a:xfrm>
          <a:prstGeom prst="rect">
            <a:avLst/>
          </a:prstGeom>
        </p:spPr>
        <p:txBody>
          <a:bodyPr/>
          <a:lstStyle>
            <a:lvl1pPr indent="-342900">
              <a:spcBef>
                <a:spcPts val="0"/>
              </a:spcBef>
            </a:lvl1pPr>
            <a:lvl2pPr marL="963756" indent="-392256">
              <a:spcBef>
                <a:spcPts val="0"/>
              </a:spcBef>
            </a:lvl2pPr>
            <a:lvl3pPr marL="1486911" indent="-458211">
              <a:spcBef>
                <a:spcPts val="0"/>
              </a:spcBef>
            </a:lvl3pPr>
            <a:lvl4pPr marL="2036728" indent="-550828">
              <a:spcBef>
                <a:spcPts val="0"/>
              </a:spcBef>
            </a:lvl4pPr>
            <a:lvl5pPr marL="2493928" indent="-550828">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61" name="Title Text"/>
          <p:cNvSpPr txBox="1"/>
          <p:nvPr>
            <p:ph type="title"/>
          </p:nvPr>
        </p:nvSpPr>
        <p:spPr>
          <a:xfrm rot="5400000">
            <a:off x="5463750" y="1371630"/>
            <a:ext cx="4388701" cy="2057401"/>
          </a:xfrm>
          <a:prstGeom prst="rect">
            <a:avLst/>
          </a:prstGeom>
        </p:spPr>
        <p:txBody>
          <a:bodyPr/>
          <a:lstStyle/>
          <a:p>
            <a:pPr/>
            <a:r>
              <a:t>Title Text</a:t>
            </a:r>
          </a:p>
        </p:txBody>
      </p:sp>
      <p:sp>
        <p:nvSpPr>
          <p:cNvPr id="62" name="Body Level One…"/>
          <p:cNvSpPr txBox="1"/>
          <p:nvPr>
            <p:ph type="body" idx="1"/>
          </p:nvPr>
        </p:nvSpPr>
        <p:spPr>
          <a:xfrm rot="5400000">
            <a:off x="1272750" y="-609571"/>
            <a:ext cx="4388700" cy="6019801"/>
          </a:xfrm>
          <a:prstGeom prst="rect">
            <a:avLst/>
          </a:prstGeom>
        </p:spPr>
        <p:txBody>
          <a:bodyPr/>
          <a:lstStyle>
            <a:lvl1pPr indent="-342900">
              <a:spcBef>
                <a:spcPts val="0"/>
              </a:spcBef>
            </a:lvl1pPr>
            <a:lvl2pPr marL="963756" indent="-392256">
              <a:spcBef>
                <a:spcPts val="0"/>
              </a:spcBef>
            </a:lvl2pPr>
            <a:lvl3pPr marL="1486911" indent="-458211">
              <a:spcBef>
                <a:spcPts val="0"/>
              </a:spcBef>
            </a:lvl3pPr>
            <a:lvl4pPr marL="2036728" indent="-550828">
              <a:spcBef>
                <a:spcPts val="0"/>
              </a:spcBef>
            </a:lvl4pPr>
            <a:lvl5pPr marL="2493928" indent="-550828">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857400"/>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normAutofit fontScale="100000" lnSpcReduction="0"/>
          </a:bodyPr>
          <a:lstStyle/>
          <a:p>
            <a:pPr/>
            <a:r>
              <a:t>Title Text</a:t>
            </a:r>
          </a:p>
        </p:txBody>
      </p:sp>
      <p:sp>
        <p:nvSpPr>
          <p:cNvPr id="3" name="Body Level One…"/>
          <p:cNvSpPr txBox="1"/>
          <p:nvPr>
            <p:ph type="body" idx="1"/>
          </p:nvPr>
        </p:nvSpPr>
        <p:spPr>
          <a:xfrm>
            <a:off x="457200" y="1200152"/>
            <a:ext cx="8229600" cy="3394501"/>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5566" y="4778756"/>
            <a:ext cx="261234" cy="250916"/>
          </a:xfrm>
          <a:prstGeom prst="rect">
            <a:avLst/>
          </a:prstGeom>
          <a:ln w="12700">
            <a:miter lim="400000"/>
          </a:ln>
        </p:spPr>
        <p:txBody>
          <a:bodyPr wrap="none" lIns="47025" tIns="47025" rIns="47025" bIns="47025"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20700" u="none">
          <a:solidFill>
            <a:srgbClr val="000000"/>
          </a:solidFill>
          <a:uFillTx/>
          <a:latin typeface="Calibri"/>
          <a:ea typeface="Calibri"/>
          <a:cs typeface="Calibri"/>
          <a:sym typeface="Calibri"/>
        </a:defRPr>
      </a:lvl9pPr>
    </p:titleStyle>
    <p:bodyStyle>
      <a:lvl1pPr marL="457200" marR="0" indent="-1187450"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1pPr>
      <a:lvl2pPr marL="1067954" marR="0" indent="-1220354"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2pPr>
      <a:lvl3pPr marL="1689774" marR="0" indent="-1264324"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3pPr>
      <a:lvl4pPr marL="23293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4pPr>
      <a:lvl5pPr marL="27865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5pPr>
      <a:lvl6pPr marL="32437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6pPr>
      <a:lvl7pPr marL="37009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7pPr>
      <a:lvl8pPr marL="41581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8pPr>
      <a:lvl9pPr marL="4615369" marR="0" indent="-1326069" algn="l" defTabSz="914400" rtl="0" latinLnBrk="0">
        <a:lnSpc>
          <a:spcPct val="100000"/>
        </a:lnSpc>
        <a:spcBef>
          <a:spcPts val="3000"/>
        </a:spcBef>
        <a:spcAft>
          <a:spcPts val="0"/>
        </a:spcAft>
        <a:buClr>
          <a:srgbClr val="000000"/>
        </a:buClr>
        <a:buSzPts val="15100"/>
        <a:buFont typeface="Arial"/>
        <a:buChar char="•"/>
        <a:tabLst/>
        <a:defRPr b="0" baseline="0" cap="none" i="0" spc="0" strike="noStrike" sz="151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Footer Placeholder 4"/>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73" name="Google Shape;119;p1"/>
          <p:cNvSpPr txBox="1"/>
          <p:nvPr>
            <p:ph type="sldNum" sz="quarter" idx="2"/>
          </p:nvPr>
        </p:nvSpPr>
        <p:spPr>
          <a:xfrm>
            <a:off x="8502808" y="4778756"/>
            <a:ext cx="183993"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 name="Title 1"/>
          <p:cNvSpPr txBox="1"/>
          <p:nvPr>
            <p:ph type="title"/>
          </p:nvPr>
        </p:nvSpPr>
        <p:spPr>
          <a:xfrm>
            <a:off x="324836" y="800871"/>
            <a:ext cx="8229601" cy="857401"/>
          </a:xfrm>
          <a:prstGeom prst="rect">
            <a:avLst/>
          </a:prstGeom>
        </p:spPr>
        <p:txBody>
          <a:bodyPr/>
          <a:lstStyle>
            <a:lvl1pPr>
              <a:defRPr sz="2500">
                <a:latin typeface="Bookman Old Style"/>
                <a:ea typeface="Bookman Old Style"/>
                <a:cs typeface="Bookman Old Style"/>
                <a:sym typeface="Bookman Old Style"/>
              </a:defRPr>
            </a:lvl1pPr>
          </a:lstStyle>
          <a:p>
            <a:pPr/>
            <a:r>
              <a:t>DUAL ACCESS CONTROL FOR CLOUD BASED DATA STORAGE AND SHARING</a:t>
            </a:r>
          </a:p>
        </p:txBody>
      </p:sp>
      <p:sp>
        <p:nvSpPr>
          <p:cNvPr id="75" name="TextBox 2"/>
          <p:cNvSpPr txBox="1"/>
          <p:nvPr/>
        </p:nvSpPr>
        <p:spPr>
          <a:xfrm>
            <a:off x="455667" y="3164016"/>
            <a:ext cx="4283605" cy="86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cap="all">
                <a:latin typeface="Bookman Old Style"/>
                <a:ea typeface="Bookman Old Style"/>
                <a:cs typeface="Bookman Old Style"/>
                <a:sym typeface="Bookman Old Style"/>
              </a:defRPr>
            </a:pPr>
            <a:r>
              <a:t>Team Details: </a:t>
            </a:r>
          </a:p>
          <a:p>
            <a:pPr>
              <a:defRPr sz="1300">
                <a:latin typeface="Bookman Old Style"/>
                <a:ea typeface="Bookman Old Style"/>
                <a:cs typeface="Bookman Old Style"/>
                <a:sym typeface="Bookman Old Style"/>
              </a:defRPr>
            </a:pPr>
            <a:r>
              <a:t>1.G KEERTESHWAR REDDY (20EG105410)</a:t>
            </a:r>
          </a:p>
          <a:p>
            <a:pPr>
              <a:defRPr sz="1300">
                <a:latin typeface="Bookman Old Style"/>
                <a:ea typeface="Bookman Old Style"/>
                <a:cs typeface="Bookman Old Style"/>
                <a:sym typeface="Bookman Old Style"/>
              </a:defRPr>
            </a:pPr>
            <a:r>
              <a:t>2.MAHESH PAWAR (20EG105424)</a:t>
            </a:r>
          </a:p>
          <a:p>
            <a:pPr>
              <a:defRPr sz="1300">
                <a:latin typeface="Bookman Old Style"/>
                <a:ea typeface="Bookman Old Style"/>
                <a:cs typeface="Bookman Old Style"/>
                <a:sym typeface="Bookman Old Style"/>
              </a:defRPr>
            </a:pPr>
            <a:r>
              <a:t>3.D AKHIL (20EG105716)</a:t>
            </a:r>
          </a:p>
        </p:txBody>
      </p:sp>
      <p:sp>
        <p:nvSpPr>
          <p:cNvPr id="76" name="TextBox 7"/>
          <p:cNvSpPr txBox="1"/>
          <p:nvPr/>
        </p:nvSpPr>
        <p:spPr>
          <a:xfrm>
            <a:off x="5800713" y="3146243"/>
            <a:ext cx="2801451"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cap="all">
                <a:latin typeface="Bookman Old Style"/>
                <a:ea typeface="Bookman Old Style"/>
                <a:cs typeface="Bookman Old Style"/>
                <a:sym typeface="Bookman Old Style"/>
              </a:defRPr>
            </a:pPr>
            <a:r>
              <a:t>Project Supervisor: </a:t>
            </a:r>
          </a:p>
          <a:p>
            <a:pPr>
              <a:defRPr cap="all" sz="1300">
                <a:latin typeface="Bookman Old Style"/>
                <a:ea typeface="Bookman Old Style"/>
                <a:cs typeface="Bookman Old Style"/>
                <a:sym typeface="Bookman Old Style"/>
              </a:defRPr>
            </a:pPr>
            <a:r>
              <a:t>E. Radhakrishnaiah</a:t>
            </a:r>
          </a:p>
          <a:p>
            <a:pPr>
              <a:defRPr cap="all" sz="1300">
                <a:latin typeface="Bookman Old Style"/>
                <a:ea typeface="Bookman Old Style"/>
                <a:cs typeface="Bookman Old Style"/>
                <a:sym typeface="Bookman Old Style"/>
              </a:defRPr>
            </a:pPr>
            <a:r>
              <a:t>Assistant Professor-CSE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Footer Placeholder 5"/>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22"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3" name="Title 1"/>
          <p:cNvSpPr txBox="1"/>
          <p:nvPr>
            <p:ph type="title"/>
          </p:nvPr>
        </p:nvSpPr>
        <p:spPr>
          <a:xfrm>
            <a:off x="963933" y="360363"/>
            <a:ext cx="6117433" cy="627322"/>
          </a:xfrm>
          <a:prstGeom prst="rect">
            <a:avLst/>
          </a:prstGeom>
        </p:spPr>
        <p:txBody>
          <a:bodyPr/>
          <a:lstStyle>
            <a:lvl1pPr>
              <a:defRPr sz="3600"/>
            </a:lvl1pPr>
          </a:lstStyle>
          <a:p>
            <a:pPr/>
            <a:r>
              <a:t>Experiment Environment </a:t>
            </a:r>
          </a:p>
        </p:txBody>
      </p:sp>
      <p:sp>
        <p:nvSpPr>
          <p:cNvPr id="124" name="Hardware Requirements:…"/>
          <p:cNvSpPr txBox="1"/>
          <p:nvPr/>
        </p:nvSpPr>
        <p:spPr>
          <a:xfrm>
            <a:off x="1387053" y="1363352"/>
            <a:ext cx="5570127" cy="11016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Hardware Requirements:</a:t>
            </a:r>
          </a:p>
          <a:p>
            <a:pPr marL="140368" indent="-140368">
              <a:buSzPct val="100000"/>
              <a:buChar char="•"/>
            </a:pPr>
            <a:r>
              <a:t>System          	       	:	Intel Core i5 Processor</a:t>
            </a:r>
          </a:p>
          <a:p>
            <a:pPr marL="140368" indent="-140368">
              <a:buSzPct val="100000"/>
              <a:buChar char="•"/>
            </a:pPr>
            <a:r>
              <a:t>RAM              	    	:	8GB</a:t>
            </a:r>
          </a:p>
          <a:p>
            <a:pPr marL="140368" indent="-140368">
              <a:buSzPct val="100000"/>
              <a:buChar char="•"/>
            </a:pPr>
            <a:r>
              <a:t>Hard Disk		:	1 TB HDD</a:t>
            </a:r>
          </a:p>
          <a:p>
            <a:pPr marL="140368" indent="-140368">
              <a:buSzPct val="100000"/>
              <a:buChar char="•"/>
            </a:pPr>
            <a:r>
              <a:t>Input Devices		:	Keyboard, Mouse</a:t>
            </a:r>
          </a:p>
        </p:txBody>
      </p:sp>
      <p:sp>
        <p:nvSpPr>
          <p:cNvPr id="125" name="Software Requirements:…"/>
          <p:cNvSpPr txBox="1"/>
          <p:nvPr/>
        </p:nvSpPr>
        <p:spPr>
          <a:xfrm>
            <a:off x="1385181" y="2722955"/>
            <a:ext cx="4819425" cy="1304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Software Requirements:</a:t>
            </a:r>
          </a:p>
          <a:p>
            <a:pPr marL="140368" indent="-140368">
              <a:buSzPct val="100000"/>
              <a:buChar char="•"/>
            </a:pPr>
            <a:r>
              <a:t>Operating system		:	Windows 10.</a:t>
            </a:r>
          </a:p>
          <a:p>
            <a:pPr marL="140368" indent="-140368">
              <a:buSzPct val="100000"/>
              <a:buChar char="•"/>
            </a:pPr>
            <a:r>
              <a:t>Coding Language		:	JAVA.</a:t>
            </a:r>
          </a:p>
          <a:p>
            <a:pPr marL="140368" indent="-140368">
              <a:buSzPct val="100000"/>
              <a:buChar char="•"/>
            </a:pPr>
            <a:r>
              <a:t>Tool			:	Netbeans 8.2</a:t>
            </a:r>
          </a:p>
          <a:p>
            <a:pPr marL="140368" indent="-140368">
              <a:buSzPct val="100000"/>
              <a:buChar char="•"/>
            </a:pPr>
            <a:r>
              <a:t>Database			:	MYSQL</a:t>
            </a:r>
          </a:p>
          <a:p>
            <a:pPr marL="140368" indent="-140368">
              <a:buSzPct val="100000"/>
              <a:buChar char="•"/>
            </a:pPr>
            <a:r>
              <a:t>Cloud                                           :                  Drive HQ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28"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Title 1"/>
          <p:cNvSpPr txBox="1"/>
          <p:nvPr>
            <p:ph type="title"/>
          </p:nvPr>
        </p:nvSpPr>
        <p:spPr>
          <a:xfrm>
            <a:off x="963933" y="360363"/>
            <a:ext cx="6117433" cy="627322"/>
          </a:xfrm>
          <a:prstGeom prst="rect">
            <a:avLst/>
          </a:prstGeom>
        </p:spPr>
        <p:txBody>
          <a:bodyPr/>
          <a:lstStyle>
            <a:lvl1pPr>
              <a:defRPr sz="3600"/>
            </a:lvl1pPr>
          </a:lstStyle>
          <a:p>
            <a:pPr/>
            <a:r>
              <a:t>Experiment Environment </a:t>
            </a:r>
          </a:p>
        </p:txBody>
      </p:sp>
      <p:pic>
        <p:nvPicPr>
          <p:cNvPr id="130" name="Screenshot 2024-03-24 215612.png" descr="Screenshot 2024-03-24 215612.png"/>
          <p:cNvPicPr>
            <a:picLocks noChangeAspect="1"/>
          </p:cNvPicPr>
          <p:nvPr/>
        </p:nvPicPr>
        <p:blipFill>
          <a:blip r:embed="rId2">
            <a:extLst/>
          </a:blip>
          <a:stretch>
            <a:fillRect/>
          </a:stretch>
        </p:blipFill>
        <p:spPr>
          <a:xfrm>
            <a:off x="353132" y="2984825"/>
            <a:ext cx="2991806" cy="2016076"/>
          </a:xfrm>
          <a:prstGeom prst="rect">
            <a:avLst/>
          </a:prstGeom>
          <a:ln w="12700">
            <a:miter lim="400000"/>
          </a:ln>
        </p:spPr>
      </p:pic>
      <p:pic>
        <p:nvPicPr>
          <p:cNvPr id="131" name="Screenshot 2024-03-24 215111.png" descr="Screenshot 2024-03-24 215111.png"/>
          <p:cNvPicPr>
            <a:picLocks noChangeAspect="1"/>
          </p:cNvPicPr>
          <p:nvPr/>
        </p:nvPicPr>
        <p:blipFill>
          <a:blip r:embed="rId3">
            <a:extLst/>
          </a:blip>
          <a:stretch>
            <a:fillRect/>
          </a:stretch>
        </p:blipFill>
        <p:spPr>
          <a:xfrm>
            <a:off x="813359" y="934859"/>
            <a:ext cx="3807036" cy="2016076"/>
          </a:xfrm>
          <a:prstGeom prst="rect">
            <a:avLst/>
          </a:prstGeom>
          <a:ln w="12700">
            <a:miter lim="400000"/>
          </a:ln>
        </p:spPr>
      </p:pic>
      <p:pic>
        <p:nvPicPr>
          <p:cNvPr id="132" name="Screenshot 2024-03-24 215456.png" descr="Screenshot 2024-03-24 215456.png"/>
          <p:cNvPicPr>
            <a:picLocks noChangeAspect="1"/>
          </p:cNvPicPr>
          <p:nvPr/>
        </p:nvPicPr>
        <p:blipFill>
          <a:blip r:embed="rId4">
            <a:extLst/>
          </a:blip>
          <a:stretch>
            <a:fillRect/>
          </a:stretch>
        </p:blipFill>
        <p:spPr>
          <a:xfrm>
            <a:off x="4939001" y="934859"/>
            <a:ext cx="3806591" cy="2016076"/>
          </a:xfrm>
          <a:prstGeom prst="rect">
            <a:avLst/>
          </a:prstGeom>
          <a:ln w="12700">
            <a:miter lim="400000"/>
          </a:ln>
        </p:spPr>
      </p:pic>
      <p:pic>
        <p:nvPicPr>
          <p:cNvPr id="133" name="Screenshot 2024-03-24 221128.png" descr="Screenshot 2024-03-24 221128.png"/>
          <p:cNvPicPr>
            <a:picLocks noChangeAspect="1"/>
          </p:cNvPicPr>
          <p:nvPr/>
        </p:nvPicPr>
        <p:blipFill>
          <a:blip r:embed="rId5">
            <a:extLst/>
          </a:blip>
          <a:stretch>
            <a:fillRect/>
          </a:stretch>
        </p:blipFill>
        <p:spPr>
          <a:xfrm>
            <a:off x="4076472" y="2982824"/>
            <a:ext cx="3712529" cy="166879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Footer Placeholder 5"/>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36"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 name="Title 1"/>
          <p:cNvSpPr txBox="1"/>
          <p:nvPr>
            <p:ph type="title"/>
          </p:nvPr>
        </p:nvSpPr>
        <p:spPr>
          <a:xfrm>
            <a:off x="988114" y="191661"/>
            <a:ext cx="6117432" cy="627322"/>
          </a:xfrm>
          <a:prstGeom prst="rect">
            <a:avLst/>
          </a:prstGeom>
        </p:spPr>
        <p:txBody>
          <a:bodyPr/>
          <a:lstStyle>
            <a:lvl1pPr>
              <a:defRPr sz="3600"/>
            </a:lvl1pPr>
          </a:lstStyle>
          <a:p>
            <a:pPr/>
            <a:r>
              <a:t>Experiment Screen shorts </a:t>
            </a:r>
          </a:p>
        </p:txBody>
      </p:sp>
      <p:pic>
        <p:nvPicPr>
          <p:cNvPr id="138" name="pasted-movie.gif" descr="pasted-movie.gif"/>
          <p:cNvPicPr>
            <a:picLocks noChangeAspect="1"/>
          </p:cNvPicPr>
          <p:nvPr/>
        </p:nvPicPr>
        <p:blipFill>
          <a:blip r:embed="rId2">
            <a:extLst/>
          </a:blip>
          <a:stretch>
            <a:fillRect/>
          </a:stretch>
        </p:blipFill>
        <p:spPr>
          <a:xfrm>
            <a:off x="593974" y="904111"/>
            <a:ext cx="3523009" cy="3694267"/>
          </a:xfrm>
          <a:prstGeom prst="rect">
            <a:avLst/>
          </a:prstGeom>
          <a:ln w="12700">
            <a:miter lim="400000"/>
          </a:ln>
        </p:spPr>
      </p:pic>
      <p:pic>
        <p:nvPicPr>
          <p:cNvPr id="139" name="pasted-movie.gif" descr="pasted-movie.gif"/>
          <p:cNvPicPr>
            <a:picLocks noChangeAspect="1"/>
          </p:cNvPicPr>
          <p:nvPr/>
        </p:nvPicPr>
        <p:blipFill>
          <a:blip r:embed="rId3">
            <a:extLst/>
          </a:blip>
          <a:stretch>
            <a:fillRect/>
          </a:stretch>
        </p:blipFill>
        <p:spPr>
          <a:xfrm>
            <a:off x="4390334" y="913062"/>
            <a:ext cx="3838430" cy="340353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42"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3" name="Title 1"/>
          <p:cNvSpPr txBox="1"/>
          <p:nvPr>
            <p:ph type="title"/>
          </p:nvPr>
        </p:nvSpPr>
        <p:spPr>
          <a:xfrm>
            <a:off x="988114" y="191661"/>
            <a:ext cx="6117432" cy="627322"/>
          </a:xfrm>
          <a:prstGeom prst="rect">
            <a:avLst/>
          </a:prstGeom>
        </p:spPr>
        <p:txBody>
          <a:bodyPr/>
          <a:lstStyle>
            <a:lvl1pPr>
              <a:defRPr sz="3600"/>
            </a:lvl1pPr>
          </a:lstStyle>
          <a:p>
            <a:pPr/>
            <a:r>
              <a:t>Experiment Screen shorts </a:t>
            </a:r>
          </a:p>
        </p:txBody>
      </p:sp>
      <p:pic>
        <p:nvPicPr>
          <p:cNvPr id="144" name="pasted-movie.gif" descr="pasted-movie.gif"/>
          <p:cNvPicPr>
            <a:picLocks noChangeAspect="1"/>
          </p:cNvPicPr>
          <p:nvPr/>
        </p:nvPicPr>
        <p:blipFill>
          <a:blip r:embed="rId2">
            <a:extLst/>
          </a:blip>
          <a:stretch>
            <a:fillRect/>
          </a:stretch>
        </p:blipFill>
        <p:spPr>
          <a:xfrm>
            <a:off x="4659191" y="864127"/>
            <a:ext cx="3134313" cy="3774235"/>
          </a:xfrm>
          <a:prstGeom prst="rect">
            <a:avLst/>
          </a:prstGeom>
          <a:ln w="12700">
            <a:miter lim="400000"/>
          </a:ln>
        </p:spPr>
      </p:pic>
      <p:pic>
        <p:nvPicPr>
          <p:cNvPr id="145" name="Screenshot 2024-03-24 224709.png" descr="Screenshot 2024-03-24 224709.png"/>
          <p:cNvPicPr>
            <a:picLocks noChangeAspect="1"/>
          </p:cNvPicPr>
          <p:nvPr/>
        </p:nvPicPr>
        <p:blipFill>
          <a:blip r:embed="rId3">
            <a:extLst/>
          </a:blip>
          <a:stretch>
            <a:fillRect/>
          </a:stretch>
        </p:blipFill>
        <p:spPr>
          <a:xfrm>
            <a:off x="360789" y="1332631"/>
            <a:ext cx="4161392" cy="323825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48"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Title 1"/>
          <p:cNvSpPr txBox="1"/>
          <p:nvPr>
            <p:ph type="title"/>
          </p:nvPr>
        </p:nvSpPr>
        <p:spPr>
          <a:xfrm>
            <a:off x="988114" y="191661"/>
            <a:ext cx="6117432" cy="627322"/>
          </a:xfrm>
          <a:prstGeom prst="rect">
            <a:avLst/>
          </a:prstGeom>
        </p:spPr>
        <p:txBody>
          <a:bodyPr/>
          <a:lstStyle>
            <a:lvl1pPr>
              <a:defRPr sz="3600"/>
            </a:lvl1pPr>
          </a:lstStyle>
          <a:p>
            <a:pPr/>
            <a:r>
              <a:t>Experiment Screen shorts </a:t>
            </a:r>
          </a:p>
        </p:txBody>
      </p:sp>
      <p:pic>
        <p:nvPicPr>
          <p:cNvPr id="150" name="pasted-movie.gif" descr="pasted-movie.gif"/>
          <p:cNvPicPr>
            <a:picLocks noChangeAspect="1"/>
          </p:cNvPicPr>
          <p:nvPr/>
        </p:nvPicPr>
        <p:blipFill>
          <a:blip r:embed="rId2">
            <a:extLst/>
          </a:blip>
          <a:stretch>
            <a:fillRect/>
          </a:stretch>
        </p:blipFill>
        <p:spPr>
          <a:xfrm>
            <a:off x="575040" y="963928"/>
            <a:ext cx="4021462" cy="3574633"/>
          </a:xfrm>
          <a:prstGeom prst="rect">
            <a:avLst/>
          </a:prstGeom>
          <a:ln w="12700">
            <a:miter lim="400000"/>
          </a:ln>
        </p:spPr>
      </p:pic>
      <p:pic>
        <p:nvPicPr>
          <p:cNvPr id="151" name="pasted-movie.gif" descr="pasted-movie.gif"/>
          <p:cNvPicPr>
            <a:picLocks noChangeAspect="1"/>
          </p:cNvPicPr>
          <p:nvPr/>
        </p:nvPicPr>
        <p:blipFill>
          <a:blip r:embed="rId3">
            <a:extLst/>
          </a:blip>
          <a:stretch>
            <a:fillRect/>
          </a:stretch>
        </p:blipFill>
        <p:spPr>
          <a:xfrm>
            <a:off x="4765491" y="963928"/>
            <a:ext cx="3728809" cy="335592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54"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 name="Title 1"/>
          <p:cNvSpPr txBox="1"/>
          <p:nvPr>
            <p:ph type="title"/>
          </p:nvPr>
        </p:nvSpPr>
        <p:spPr>
          <a:xfrm>
            <a:off x="988114" y="191661"/>
            <a:ext cx="6117432" cy="627322"/>
          </a:xfrm>
          <a:prstGeom prst="rect">
            <a:avLst/>
          </a:prstGeom>
        </p:spPr>
        <p:txBody>
          <a:bodyPr/>
          <a:lstStyle>
            <a:lvl1pPr>
              <a:defRPr sz="3600"/>
            </a:lvl1pPr>
          </a:lstStyle>
          <a:p>
            <a:pPr/>
            <a:r>
              <a:t>Experiment Screen shorts </a:t>
            </a:r>
          </a:p>
        </p:txBody>
      </p:sp>
      <p:pic>
        <p:nvPicPr>
          <p:cNvPr id="156" name="pasted-movie.gif" descr="pasted-movie.gif"/>
          <p:cNvPicPr>
            <a:picLocks noChangeAspect="1"/>
          </p:cNvPicPr>
          <p:nvPr/>
        </p:nvPicPr>
        <p:blipFill>
          <a:blip r:embed="rId2">
            <a:extLst/>
          </a:blip>
          <a:stretch>
            <a:fillRect/>
          </a:stretch>
        </p:blipFill>
        <p:spPr>
          <a:xfrm>
            <a:off x="574952" y="998202"/>
            <a:ext cx="3817843" cy="3414716"/>
          </a:xfrm>
          <a:prstGeom prst="rect">
            <a:avLst/>
          </a:prstGeom>
          <a:ln w="12700">
            <a:miter lim="400000"/>
          </a:ln>
        </p:spPr>
      </p:pic>
      <p:pic>
        <p:nvPicPr>
          <p:cNvPr id="157" name="pasted-movie.gif" descr="pasted-movie.gif"/>
          <p:cNvPicPr>
            <a:picLocks noChangeAspect="1"/>
          </p:cNvPicPr>
          <p:nvPr/>
        </p:nvPicPr>
        <p:blipFill>
          <a:blip r:embed="rId3">
            <a:extLst/>
          </a:blip>
          <a:stretch>
            <a:fillRect/>
          </a:stretch>
        </p:blipFill>
        <p:spPr>
          <a:xfrm>
            <a:off x="4641766" y="952518"/>
            <a:ext cx="3415942" cy="350608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60"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Title 1"/>
          <p:cNvSpPr txBox="1"/>
          <p:nvPr>
            <p:ph type="title"/>
          </p:nvPr>
        </p:nvSpPr>
        <p:spPr>
          <a:xfrm>
            <a:off x="983152" y="233311"/>
            <a:ext cx="6117432" cy="627322"/>
          </a:xfrm>
          <a:prstGeom prst="rect">
            <a:avLst/>
          </a:prstGeom>
        </p:spPr>
        <p:txBody>
          <a:bodyPr/>
          <a:lstStyle>
            <a:lvl1pPr>
              <a:defRPr sz="3600"/>
            </a:lvl1pPr>
          </a:lstStyle>
          <a:p>
            <a:pPr/>
            <a:r>
              <a:t>Experiment Results </a:t>
            </a:r>
          </a:p>
        </p:txBody>
      </p:sp>
      <p:pic>
        <p:nvPicPr>
          <p:cNvPr id="162" name="Screenshot 2024-03-25 103751.png" descr="Screenshot 2024-03-25 103751.png"/>
          <p:cNvPicPr>
            <a:picLocks noChangeAspect="1"/>
          </p:cNvPicPr>
          <p:nvPr/>
        </p:nvPicPr>
        <p:blipFill>
          <a:blip r:embed="rId2">
            <a:extLst/>
          </a:blip>
          <a:stretch>
            <a:fillRect/>
          </a:stretch>
        </p:blipFill>
        <p:spPr>
          <a:xfrm>
            <a:off x="614548" y="899373"/>
            <a:ext cx="3382388" cy="1599779"/>
          </a:xfrm>
          <a:prstGeom prst="rect">
            <a:avLst/>
          </a:prstGeom>
          <a:ln w="12700">
            <a:miter lim="400000"/>
          </a:ln>
        </p:spPr>
      </p:pic>
      <p:pic>
        <p:nvPicPr>
          <p:cNvPr id="163" name="Screenshot 2024-03-25 103730.png" descr="Screenshot 2024-03-25 103730.png"/>
          <p:cNvPicPr>
            <a:picLocks noChangeAspect="1"/>
          </p:cNvPicPr>
          <p:nvPr/>
        </p:nvPicPr>
        <p:blipFill>
          <a:blip r:embed="rId3">
            <a:extLst/>
          </a:blip>
          <a:stretch>
            <a:fillRect/>
          </a:stretch>
        </p:blipFill>
        <p:spPr>
          <a:xfrm>
            <a:off x="2745910" y="2795798"/>
            <a:ext cx="3652180" cy="1702103"/>
          </a:xfrm>
          <a:prstGeom prst="rect">
            <a:avLst/>
          </a:prstGeom>
          <a:ln w="12700">
            <a:miter lim="400000"/>
          </a:ln>
        </p:spPr>
      </p:pic>
      <p:pic>
        <p:nvPicPr>
          <p:cNvPr id="164" name="Screenshot 2024-03-25 104103.png" descr="Screenshot 2024-03-25 104103.png"/>
          <p:cNvPicPr>
            <a:picLocks noChangeAspect="1"/>
          </p:cNvPicPr>
          <p:nvPr/>
        </p:nvPicPr>
        <p:blipFill>
          <a:blip r:embed="rId4">
            <a:extLst/>
          </a:blip>
          <a:stretch>
            <a:fillRect/>
          </a:stretch>
        </p:blipFill>
        <p:spPr>
          <a:xfrm>
            <a:off x="4849182" y="848211"/>
            <a:ext cx="3496940" cy="1702103"/>
          </a:xfrm>
          <a:prstGeom prst="rect">
            <a:avLst/>
          </a:prstGeom>
          <a:ln w="12700">
            <a:miter lim="400000"/>
          </a:ln>
        </p:spPr>
      </p:pic>
      <p:sp>
        <p:nvSpPr>
          <p:cNvPr id="165" name="Line"/>
          <p:cNvSpPr/>
          <p:nvPr/>
        </p:nvSpPr>
        <p:spPr>
          <a:xfrm>
            <a:off x="3972894" y="1699262"/>
            <a:ext cx="918327"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66" name="Line"/>
          <p:cNvSpPr/>
          <p:nvPr/>
        </p:nvSpPr>
        <p:spPr>
          <a:xfrm flipH="1">
            <a:off x="6393013" y="2561479"/>
            <a:ext cx="1078726" cy="107872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Footer Placeholder 5"/>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69"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Title 1"/>
          <p:cNvSpPr txBox="1"/>
          <p:nvPr>
            <p:ph type="title"/>
          </p:nvPr>
        </p:nvSpPr>
        <p:spPr>
          <a:xfrm>
            <a:off x="1054940" y="242284"/>
            <a:ext cx="6117432" cy="627322"/>
          </a:xfrm>
          <a:prstGeom prst="rect">
            <a:avLst/>
          </a:prstGeom>
        </p:spPr>
        <p:txBody>
          <a:bodyPr/>
          <a:lstStyle>
            <a:lvl1pPr>
              <a:defRPr sz="3600"/>
            </a:lvl1pPr>
          </a:lstStyle>
          <a:p>
            <a:pPr/>
            <a:r>
              <a:t>Experiment Results </a:t>
            </a:r>
          </a:p>
        </p:txBody>
      </p:sp>
      <p:pic>
        <p:nvPicPr>
          <p:cNvPr id="171" name="Image" descr="Image"/>
          <p:cNvPicPr>
            <a:picLocks noChangeAspect="1"/>
          </p:cNvPicPr>
          <p:nvPr/>
        </p:nvPicPr>
        <p:blipFill>
          <a:blip r:embed="rId2">
            <a:extLst/>
          </a:blip>
          <a:srcRect l="910" t="2820" r="6480" b="1909"/>
          <a:stretch>
            <a:fillRect/>
          </a:stretch>
        </p:blipFill>
        <p:spPr>
          <a:xfrm>
            <a:off x="643329" y="1017826"/>
            <a:ext cx="7432191" cy="2829819"/>
          </a:xfrm>
          <a:custGeom>
            <a:avLst/>
            <a:gdLst/>
            <a:ahLst/>
            <a:cxnLst>
              <a:cxn ang="0">
                <a:pos x="wd2" y="hd2"/>
              </a:cxn>
              <a:cxn ang="5400000">
                <a:pos x="wd2" y="hd2"/>
              </a:cxn>
              <a:cxn ang="10800000">
                <a:pos x="wd2" y="hd2"/>
              </a:cxn>
              <a:cxn ang="16200000">
                <a:pos x="wd2" y="hd2"/>
              </a:cxn>
            </a:cxnLst>
            <a:rect l="0" t="0" r="r" b="b"/>
            <a:pathLst>
              <a:path w="21585" h="21571" fill="norm" stroke="1" extrusionOk="0">
                <a:moveTo>
                  <a:pt x="12437" y="0"/>
                </a:moveTo>
                <a:cubicBezTo>
                  <a:pt x="12399" y="3"/>
                  <a:pt x="12363" y="34"/>
                  <a:pt x="12355" y="91"/>
                </a:cubicBezTo>
                <a:cubicBezTo>
                  <a:pt x="12347" y="146"/>
                  <a:pt x="12347" y="222"/>
                  <a:pt x="12356" y="260"/>
                </a:cubicBezTo>
                <a:cubicBezTo>
                  <a:pt x="12367" y="307"/>
                  <a:pt x="12211" y="322"/>
                  <a:pt x="11881" y="306"/>
                </a:cubicBezTo>
                <a:lnTo>
                  <a:pt x="11390" y="281"/>
                </a:lnTo>
                <a:lnTo>
                  <a:pt x="11381" y="439"/>
                </a:lnTo>
                <a:cubicBezTo>
                  <a:pt x="11376" y="540"/>
                  <a:pt x="11385" y="592"/>
                  <a:pt x="11408" y="584"/>
                </a:cubicBezTo>
                <a:cubicBezTo>
                  <a:pt x="11427" y="577"/>
                  <a:pt x="11486" y="576"/>
                  <a:pt x="11540" y="581"/>
                </a:cubicBezTo>
                <a:lnTo>
                  <a:pt x="11637" y="590"/>
                </a:lnTo>
                <a:lnTo>
                  <a:pt x="11637" y="1083"/>
                </a:lnTo>
                <a:lnTo>
                  <a:pt x="11637" y="1576"/>
                </a:lnTo>
                <a:lnTo>
                  <a:pt x="11514" y="1576"/>
                </a:lnTo>
                <a:cubicBezTo>
                  <a:pt x="11403" y="1576"/>
                  <a:pt x="11389" y="1594"/>
                  <a:pt x="11381" y="1737"/>
                </a:cubicBezTo>
                <a:cubicBezTo>
                  <a:pt x="11373" y="1889"/>
                  <a:pt x="11378" y="1899"/>
                  <a:pt x="11504" y="1876"/>
                </a:cubicBezTo>
                <a:lnTo>
                  <a:pt x="11637" y="1852"/>
                </a:lnTo>
                <a:lnTo>
                  <a:pt x="11637" y="2363"/>
                </a:lnTo>
                <a:lnTo>
                  <a:pt x="11637" y="2874"/>
                </a:lnTo>
                <a:lnTo>
                  <a:pt x="11514" y="2874"/>
                </a:lnTo>
                <a:cubicBezTo>
                  <a:pt x="11405" y="2874"/>
                  <a:pt x="11388" y="2891"/>
                  <a:pt x="11381" y="3025"/>
                </a:cubicBezTo>
                <a:cubicBezTo>
                  <a:pt x="11373" y="3167"/>
                  <a:pt x="11383" y="3180"/>
                  <a:pt x="11505" y="3180"/>
                </a:cubicBezTo>
                <a:lnTo>
                  <a:pt x="11637" y="3180"/>
                </a:lnTo>
                <a:lnTo>
                  <a:pt x="11637" y="3691"/>
                </a:lnTo>
                <a:lnTo>
                  <a:pt x="11637" y="4202"/>
                </a:lnTo>
                <a:lnTo>
                  <a:pt x="11533" y="4202"/>
                </a:lnTo>
                <a:cubicBezTo>
                  <a:pt x="11446" y="4202"/>
                  <a:pt x="11429" y="4225"/>
                  <a:pt x="11429" y="4338"/>
                </a:cubicBezTo>
                <a:cubicBezTo>
                  <a:pt x="11429" y="4452"/>
                  <a:pt x="11446" y="4477"/>
                  <a:pt x="11533" y="4477"/>
                </a:cubicBezTo>
                <a:lnTo>
                  <a:pt x="11637" y="4477"/>
                </a:lnTo>
                <a:lnTo>
                  <a:pt x="11637" y="4952"/>
                </a:lnTo>
                <a:cubicBezTo>
                  <a:pt x="11637" y="5284"/>
                  <a:pt x="11627" y="5433"/>
                  <a:pt x="11605" y="5439"/>
                </a:cubicBezTo>
                <a:cubicBezTo>
                  <a:pt x="11587" y="5445"/>
                  <a:pt x="11542" y="5454"/>
                  <a:pt x="11507" y="5458"/>
                </a:cubicBezTo>
                <a:cubicBezTo>
                  <a:pt x="11460" y="5463"/>
                  <a:pt x="11440" y="5508"/>
                  <a:pt x="11434" y="5618"/>
                </a:cubicBezTo>
                <a:cubicBezTo>
                  <a:pt x="11427" y="5755"/>
                  <a:pt x="11436" y="5772"/>
                  <a:pt x="11531" y="5772"/>
                </a:cubicBezTo>
                <a:lnTo>
                  <a:pt x="11637" y="5772"/>
                </a:lnTo>
                <a:lnTo>
                  <a:pt x="11637" y="6280"/>
                </a:lnTo>
                <a:lnTo>
                  <a:pt x="11637" y="6786"/>
                </a:lnTo>
                <a:lnTo>
                  <a:pt x="11540" y="6807"/>
                </a:lnTo>
                <a:cubicBezTo>
                  <a:pt x="11472" y="6822"/>
                  <a:pt x="11440" y="6866"/>
                  <a:pt x="11434" y="6949"/>
                </a:cubicBezTo>
                <a:cubicBezTo>
                  <a:pt x="11427" y="7047"/>
                  <a:pt x="11444" y="7067"/>
                  <a:pt x="11531" y="7067"/>
                </a:cubicBezTo>
                <a:lnTo>
                  <a:pt x="11637" y="7067"/>
                </a:lnTo>
                <a:lnTo>
                  <a:pt x="11637" y="7578"/>
                </a:lnTo>
                <a:lnTo>
                  <a:pt x="11637" y="8090"/>
                </a:lnTo>
                <a:lnTo>
                  <a:pt x="11533" y="8090"/>
                </a:lnTo>
                <a:cubicBezTo>
                  <a:pt x="11438" y="8090"/>
                  <a:pt x="11429" y="8106"/>
                  <a:pt x="11429" y="8268"/>
                </a:cubicBezTo>
                <a:cubicBezTo>
                  <a:pt x="11429" y="8434"/>
                  <a:pt x="11436" y="8444"/>
                  <a:pt x="11533" y="8419"/>
                </a:cubicBezTo>
                <a:lnTo>
                  <a:pt x="11637" y="8395"/>
                </a:lnTo>
                <a:lnTo>
                  <a:pt x="11637" y="8918"/>
                </a:lnTo>
                <a:cubicBezTo>
                  <a:pt x="11637" y="9409"/>
                  <a:pt x="11634" y="9439"/>
                  <a:pt x="11585" y="9405"/>
                </a:cubicBezTo>
                <a:cubicBezTo>
                  <a:pt x="11546" y="9379"/>
                  <a:pt x="11533" y="9403"/>
                  <a:pt x="11533" y="9502"/>
                </a:cubicBezTo>
                <a:cubicBezTo>
                  <a:pt x="11533" y="9575"/>
                  <a:pt x="11540" y="9657"/>
                  <a:pt x="11549" y="9681"/>
                </a:cubicBezTo>
                <a:cubicBezTo>
                  <a:pt x="11558" y="9704"/>
                  <a:pt x="11587" y="9693"/>
                  <a:pt x="11613" y="9657"/>
                </a:cubicBezTo>
                <a:cubicBezTo>
                  <a:pt x="11642" y="9616"/>
                  <a:pt x="12419" y="9590"/>
                  <a:pt x="13641" y="9590"/>
                </a:cubicBezTo>
                <a:lnTo>
                  <a:pt x="15621" y="9590"/>
                </a:lnTo>
                <a:lnTo>
                  <a:pt x="15623" y="9336"/>
                </a:lnTo>
                <a:cubicBezTo>
                  <a:pt x="15623" y="9195"/>
                  <a:pt x="15622" y="8027"/>
                  <a:pt x="15621" y="6740"/>
                </a:cubicBezTo>
                <a:cubicBezTo>
                  <a:pt x="15620" y="4443"/>
                  <a:pt x="15621" y="4402"/>
                  <a:pt x="15671" y="4471"/>
                </a:cubicBezTo>
                <a:cubicBezTo>
                  <a:pt x="15699" y="4510"/>
                  <a:pt x="15761" y="4536"/>
                  <a:pt x="15808" y="4526"/>
                </a:cubicBezTo>
                <a:cubicBezTo>
                  <a:pt x="15881" y="4511"/>
                  <a:pt x="15896" y="4477"/>
                  <a:pt x="15903" y="4320"/>
                </a:cubicBezTo>
                <a:cubicBezTo>
                  <a:pt x="15910" y="4143"/>
                  <a:pt x="15906" y="4136"/>
                  <a:pt x="15802" y="4136"/>
                </a:cubicBezTo>
                <a:cubicBezTo>
                  <a:pt x="15729" y="4136"/>
                  <a:pt x="15682" y="4173"/>
                  <a:pt x="15658" y="4254"/>
                </a:cubicBezTo>
                <a:cubicBezTo>
                  <a:pt x="15629" y="4354"/>
                  <a:pt x="15623" y="4046"/>
                  <a:pt x="15623" y="2345"/>
                </a:cubicBezTo>
                <a:lnTo>
                  <a:pt x="15621" y="315"/>
                </a:lnTo>
                <a:lnTo>
                  <a:pt x="15247" y="315"/>
                </a:lnTo>
                <a:cubicBezTo>
                  <a:pt x="14884" y="315"/>
                  <a:pt x="14872" y="310"/>
                  <a:pt x="14885" y="179"/>
                </a:cubicBezTo>
                <a:cubicBezTo>
                  <a:pt x="14896" y="63"/>
                  <a:pt x="14886" y="41"/>
                  <a:pt x="14811" y="36"/>
                </a:cubicBezTo>
                <a:cubicBezTo>
                  <a:pt x="14631" y="25"/>
                  <a:pt x="13238" y="33"/>
                  <a:pt x="13225" y="45"/>
                </a:cubicBezTo>
                <a:cubicBezTo>
                  <a:pt x="13218" y="53"/>
                  <a:pt x="13201" y="48"/>
                  <a:pt x="13187" y="36"/>
                </a:cubicBezTo>
                <a:cubicBezTo>
                  <a:pt x="13117" y="-22"/>
                  <a:pt x="12549" y="13"/>
                  <a:pt x="12549" y="76"/>
                </a:cubicBezTo>
                <a:cubicBezTo>
                  <a:pt x="12548" y="122"/>
                  <a:pt x="12542" y="122"/>
                  <a:pt x="12529" y="76"/>
                </a:cubicBezTo>
                <a:cubicBezTo>
                  <a:pt x="12514" y="21"/>
                  <a:pt x="12474" y="-3"/>
                  <a:pt x="12437" y="0"/>
                </a:cubicBezTo>
                <a:close/>
                <a:moveTo>
                  <a:pt x="15774" y="203"/>
                </a:moveTo>
                <a:cubicBezTo>
                  <a:pt x="15655" y="191"/>
                  <a:pt x="15652" y="195"/>
                  <a:pt x="15654" y="390"/>
                </a:cubicBezTo>
                <a:cubicBezTo>
                  <a:pt x="15656" y="583"/>
                  <a:pt x="15660" y="590"/>
                  <a:pt x="15784" y="590"/>
                </a:cubicBezTo>
                <a:cubicBezTo>
                  <a:pt x="15908" y="590"/>
                  <a:pt x="15911" y="584"/>
                  <a:pt x="15903" y="402"/>
                </a:cubicBezTo>
                <a:cubicBezTo>
                  <a:pt x="15895" y="230"/>
                  <a:pt x="15886" y="214"/>
                  <a:pt x="15774" y="203"/>
                </a:cubicBezTo>
                <a:close/>
                <a:moveTo>
                  <a:pt x="7364" y="260"/>
                </a:moveTo>
                <a:cubicBezTo>
                  <a:pt x="7286" y="280"/>
                  <a:pt x="7276" y="304"/>
                  <a:pt x="7277" y="475"/>
                </a:cubicBezTo>
                <a:lnTo>
                  <a:pt x="7278" y="669"/>
                </a:lnTo>
                <a:lnTo>
                  <a:pt x="6554" y="647"/>
                </a:lnTo>
                <a:lnTo>
                  <a:pt x="5830" y="623"/>
                </a:lnTo>
                <a:lnTo>
                  <a:pt x="5830" y="784"/>
                </a:lnTo>
                <a:cubicBezTo>
                  <a:pt x="5830" y="927"/>
                  <a:pt x="5840" y="942"/>
                  <a:pt x="5921" y="917"/>
                </a:cubicBezTo>
                <a:lnTo>
                  <a:pt x="6012" y="890"/>
                </a:lnTo>
                <a:lnTo>
                  <a:pt x="6012" y="1237"/>
                </a:lnTo>
                <a:lnTo>
                  <a:pt x="6012" y="1585"/>
                </a:lnTo>
                <a:lnTo>
                  <a:pt x="5921" y="1555"/>
                </a:lnTo>
                <a:cubicBezTo>
                  <a:pt x="5837" y="1529"/>
                  <a:pt x="5830" y="1544"/>
                  <a:pt x="5830" y="1715"/>
                </a:cubicBezTo>
                <a:cubicBezTo>
                  <a:pt x="5830" y="1887"/>
                  <a:pt x="5837" y="1899"/>
                  <a:pt x="5921" y="1873"/>
                </a:cubicBezTo>
                <a:lnTo>
                  <a:pt x="6012" y="1842"/>
                </a:lnTo>
                <a:lnTo>
                  <a:pt x="6012" y="2227"/>
                </a:lnTo>
                <a:lnTo>
                  <a:pt x="6012" y="2608"/>
                </a:lnTo>
                <a:lnTo>
                  <a:pt x="5921" y="2581"/>
                </a:lnTo>
                <a:cubicBezTo>
                  <a:pt x="5839" y="2555"/>
                  <a:pt x="5830" y="2566"/>
                  <a:pt x="5830" y="2720"/>
                </a:cubicBezTo>
                <a:cubicBezTo>
                  <a:pt x="5830" y="2859"/>
                  <a:pt x="5843" y="2892"/>
                  <a:pt x="5902" y="2892"/>
                </a:cubicBezTo>
                <a:cubicBezTo>
                  <a:pt x="5941" y="2892"/>
                  <a:pt x="5982" y="2856"/>
                  <a:pt x="5993" y="2814"/>
                </a:cubicBezTo>
                <a:cubicBezTo>
                  <a:pt x="6003" y="2771"/>
                  <a:pt x="6012" y="2922"/>
                  <a:pt x="6012" y="3149"/>
                </a:cubicBezTo>
                <a:lnTo>
                  <a:pt x="6012" y="3561"/>
                </a:lnTo>
                <a:lnTo>
                  <a:pt x="5921" y="3534"/>
                </a:lnTo>
                <a:cubicBezTo>
                  <a:pt x="5858" y="3514"/>
                  <a:pt x="5830" y="3533"/>
                  <a:pt x="5830" y="3594"/>
                </a:cubicBezTo>
                <a:cubicBezTo>
                  <a:pt x="5830" y="3650"/>
                  <a:pt x="5817" y="3638"/>
                  <a:pt x="5795" y="3561"/>
                </a:cubicBezTo>
                <a:cubicBezTo>
                  <a:pt x="5777" y="3493"/>
                  <a:pt x="5739" y="3450"/>
                  <a:pt x="5711" y="3464"/>
                </a:cubicBezTo>
                <a:cubicBezTo>
                  <a:pt x="5664" y="3488"/>
                  <a:pt x="5661" y="3555"/>
                  <a:pt x="5661" y="4511"/>
                </a:cubicBezTo>
                <a:cubicBezTo>
                  <a:pt x="5661" y="5519"/>
                  <a:pt x="5662" y="5533"/>
                  <a:pt x="5719" y="5554"/>
                </a:cubicBezTo>
                <a:cubicBezTo>
                  <a:pt x="5784" y="5578"/>
                  <a:pt x="5783" y="5577"/>
                  <a:pt x="5789" y="4347"/>
                </a:cubicBezTo>
                <a:lnTo>
                  <a:pt x="5791" y="3845"/>
                </a:lnTo>
                <a:lnTo>
                  <a:pt x="5902" y="3836"/>
                </a:lnTo>
                <a:lnTo>
                  <a:pt x="6012" y="3827"/>
                </a:lnTo>
                <a:lnTo>
                  <a:pt x="6010" y="4238"/>
                </a:lnTo>
                <a:cubicBezTo>
                  <a:pt x="6009" y="4463"/>
                  <a:pt x="6002" y="4609"/>
                  <a:pt x="5995" y="4562"/>
                </a:cubicBezTo>
                <a:cubicBezTo>
                  <a:pt x="5988" y="4515"/>
                  <a:pt x="5947" y="4477"/>
                  <a:pt x="5904" y="4477"/>
                </a:cubicBezTo>
                <a:cubicBezTo>
                  <a:pt x="5834" y="4477"/>
                  <a:pt x="5827" y="4497"/>
                  <a:pt x="5835" y="4665"/>
                </a:cubicBezTo>
                <a:cubicBezTo>
                  <a:pt x="5843" y="4861"/>
                  <a:pt x="5914" y="4924"/>
                  <a:pt x="5980" y="4795"/>
                </a:cubicBezTo>
                <a:cubicBezTo>
                  <a:pt x="6005" y="4746"/>
                  <a:pt x="6012" y="4824"/>
                  <a:pt x="6012" y="5137"/>
                </a:cubicBezTo>
                <a:lnTo>
                  <a:pt x="6012" y="5542"/>
                </a:lnTo>
                <a:lnTo>
                  <a:pt x="5940" y="5515"/>
                </a:lnTo>
                <a:cubicBezTo>
                  <a:pt x="5849" y="5480"/>
                  <a:pt x="5770" y="5672"/>
                  <a:pt x="5831" y="5778"/>
                </a:cubicBezTo>
                <a:cubicBezTo>
                  <a:pt x="5852" y="5814"/>
                  <a:pt x="5901" y="5834"/>
                  <a:pt x="5941" y="5821"/>
                </a:cubicBezTo>
                <a:cubicBezTo>
                  <a:pt x="6011" y="5797"/>
                  <a:pt x="6012" y="5803"/>
                  <a:pt x="6012" y="6144"/>
                </a:cubicBezTo>
                <a:lnTo>
                  <a:pt x="6012" y="6495"/>
                </a:lnTo>
                <a:lnTo>
                  <a:pt x="5921" y="6468"/>
                </a:lnTo>
                <a:cubicBezTo>
                  <a:pt x="5837" y="6442"/>
                  <a:pt x="5830" y="6454"/>
                  <a:pt x="5830" y="6625"/>
                </a:cubicBezTo>
                <a:cubicBezTo>
                  <a:pt x="5830" y="6797"/>
                  <a:pt x="5837" y="6808"/>
                  <a:pt x="5921" y="6783"/>
                </a:cubicBezTo>
                <a:lnTo>
                  <a:pt x="6012" y="6752"/>
                </a:lnTo>
                <a:lnTo>
                  <a:pt x="6012" y="7137"/>
                </a:lnTo>
                <a:lnTo>
                  <a:pt x="6012" y="7518"/>
                </a:lnTo>
                <a:lnTo>
                  <a:pt x="5921" y="7491"/>
                </a:lnTo>
                <a:cubicBezTo>
                  <a:pt x="5837" y="7465"/>
                  <a:pt x="5830" y="7476"/>
                  <a:pt x="5830" y="7648"/>
                </a:cubicBezTo>
                <a:cubicBezTo>
                  <a:pt x="5830" y="7820"/>
                  <a:pt x="5837" y="7831"/>
                  <a:pt x="5921" y="7805"/>
                </a:cubicBezTo>
                <a:lnTo>
                  <a:pt x="6012" y="7778"/>
                </a:lnTo>
                <a:lnTo>
                  <a:pt x="6012" y="8126"/>
                </a:lnTo>
                <a:cubicBezTo>
                  <a:pt x="6012" y="8472"/>
                  <a:pt x="6012" y="8475"/>
                  <a:pt x="5937" y="8447"/>
                </a:cubicBezTo>
                <a:cubicBezTo>
                  <a:pt x="5854" y="8415"/>
                  <a:pt x="5821" y="8496"/>
                  <a:pt x="5846" y="8670"/>
                </a:cubicBezTo>
                <a:cubicBezTo>
                  <a:pt x="5858" y="8752"/>
                  <a:pt x="5885" y="8775"/>
                  <a:pt x="5937" y="8755"/>
                </a:cubicBezTo>
                <a:lnTo>
                  <a:pt x="6012" y="8728"/>
                </a:lnTo>
                <a:lnTo>
                  <a:pt x="6012" y="9142"/>
                </a:lnTo>
                <a:cubicBezTo>
                  <a:pt x="6012" y="9409"/>
                  <a:pt x="6003" y="9524"/>
                  <a:pt x="5988" y="9463"/>
                </a:cubicBezTo>
                <a:cubicBezTo>
                  <a:pt x="5957" y="9336"/>
                  <a:pt x="5882" y="9418"/>
                  <a:pt x="5882" y="9578"/>
                </a:cubicBezTo>
                <a:cubicBezTo>
                  <a:pt x="5882" y="9648"/>
                  <a:pt x="5890" y="9725"/>
                  <a:pt x="5899" y="9750"/>
                </a:cubicBezTo>
                <a:cubicBezTo>
                  <a:pt x="5926" y="9820"/>
                  <a:pt x="5986" y="9803"/>
                  <a:pt x="5986" y="9726"/>
                </a:cubicBezTo>
                <a:cubicBezTo>
                  <a:pt x="5986" y="9681"/>
                  <a:pt x="6728" y="9660"/>
                  <a:pt x="8161" y="9660"/>
                </a:cubicBezTo>
                <a:lnTo>
                  <a:pt x="10336" y="9660"/>
                </a:lnTo>
                <a:lnTo>
                  <a:pt x="10336" y="5158"/>
                </a:lnTo>
                <a:lnTo>
                  <a:pt x="10336" y="657"/>
                </a:lnTo>
                <a:lnTo>
                  <a:pt x="9404" y="641"/>
                </a:lnTo>
                <a:cubicBezTo>
                  <a:pt x="8892" y="633"/>
                  <a:pt x="8611" y="617"/>
                  <a:pt x="8780" y="605"/>
                </a:cubicBezTo>
                <a:cubicBezTo>
                  <a:pt x="9064" y="585"/>
                  <a:pt x="9085" y="576"/>
                  <a:pt x="9085" y="451"/>
                </a:cubicBezTo>
                <a:cubicBezTo>
                  <a:pt x="9085" y="293"/>
                  <a:pt x="9166" y="307"/>
                  <a:pt x="8207" y="291"/>
                </a:cubicBezTo>
                <a:cubicBezTo>
                  <a:pt x="7735" y="282"/>
                  <a:pt x="7497" y="301"/>
                  <a:pt x="7497" y="348"/>
                </a:cubicBezTo>
                <a:cubicBezTo>
                  <a:pt x="7497" y="387"/>
                  <a:pt x="7486" y="376"/>
                  <a:pt x="7474" y="327"/>
                </a:cubicBezTo>
                <a:cubicBezTo>
                  <a:pt x="7461" y="273"/>
                  <a:pt x="7417" y="247"/>
                  <a:pt x="7364" y="260"/>
                </a:cubicBezTo>
                <a:close/>
                <a:moveTo>
                  <a:pt x="18708" y="260"/>
                </a:moveTo>
                <a:cubicBezTo>
                  <a:pt x="18625" y="260"/>
                  <a:pt x="18616" y="279"/>
                  <a:pt x="18616" y="457"/>
                </a:cubicBezTo>
                <a:lnTo>
                  <a:pt x="18616" y="654"/>
                </a:lnTo>
                <a:lnTo>
                  <a:pt x="17939" y="672"/>
                </a:lnTo>
                <a:cubicBezTo>
                  <a:pt x="17567" y="682"/>
                  <a:pt x="17262" y="667"/>
                  <a:pt x="17262" y="638"/>
                </a:cubicBezTo>
                <a:cubicBezTo>
                  <a:pt x="17262" y="610"/>
                  <a:pt x="17203" y="590"/>
                  <a:pt x="17130" y="590"/>
                </a:cubicBezTo>
                <a:cubicBezTo>
                  <a:pt x="17008" y="590"/>
                  <a:pt x="16999" y="599"/>
                  <a:pt x="17007" y="741"/>
                </a:cubicBezTo>
                <a:cubicBezTo>
                  <a:pt x="17014" y="876"/>
                  <a:pt x="17030" y="894"/>
                  <a:pt x="17138" y="893"/>
                </a:cubicBezTo>
                <a:lnTo>
                  <a:pt x="17263" y="893"/>
                </a:lnTo>
                <a:lnTo>
                  <a:pt x="17263" y="1213"/>
                </a:lnTo>
                <a:lnTo>
                  <a:pt x="17263" y="1537"/>
                </a:lnTo>
                <a:lnTo>
                  <a:pt x="17138" y="1558"/>
                </a:lnTo>
                <a:cubicBezTo>
                  <a:pt x="17035" y="1575"/>
                  <a:pt x="17015" y="1601"/>
                  <a:pt x="17015" y="1715"/>
                </a:cubicBezTo>
                <a:cubicBezTo>
                  <a:pt x="17015" y="1830"/>
                  <a:pt x="17035" y="1852"/>
                  <a:pt x="17138" y="1870"/>
                </a:cubicBezTo>
                <a:lnTo>
                  <a:pt x="17263" y="1891"/>
                </a:lnTo>
                <a:lnTo>
                  <a:pt x="17263" y="2230"/>
                </a:lnTo>
                <a:lnTo>
                  <a:pt x="17263" y="2565"/>
                </a:lnTo>
                <a:lnTo>
                  <a:pt x="17129" y="2565"/>
                </a:lnTo>
                <a:cubicBezTo>
                  <a:pt x="17018" y="2565"/>
                  <a:pt x="16998" y="2585"/>
                  <a:pt x="17011" y="2674"/>
                </a:cubicBezTo>
                <a:cubicBezTo>
                  <a:pt x="17020" y="2734"/>
                  <a:pt x="17028" y="2809"/>
                  <a:pt x="17028" y="2841"/>
                </a:cubicBezTo>
                <a:cubicBezTo>
                  <a:pt x="17028" y="2872"/>
                  <a:pt x="17081" y="2889"/>
                  <a:pt x="17145" y="2880"/>
                </a:cubicBezTo>
                <a:lnTo>
                  <a:pt x="17263" y="2865"/>
                </a:lnTo>
                <a:lnTo>
                  <a:pt x="17263" y="3189"/>
                </a:lnTo>
                <a:lnTo>
                  <a:pt x="17263" y="3512"/>
                </a:lnTo>
                <a:lnTo>
                  <a:pt x="17138" y="3534"/>
                </a:lnTo>
                <a:cubicBezTo>
                  <a:pt x="17035" y="3551"/>
                  <a:pt x="17015" y="3577"/>
                  <a:pt x="17015" y="3691"/>
                </a:cubicBezTo>
                <a:cubicBezTo>
                  <a:pt x="17015" y="3805"/>
                  <a:pt x="17035" y="3831"/>
                  <a:pt x="17138" y="3848"/>
                </a:cubicBezTo>
                <a:lnTo>
                  <a:pt x="17263" y="3869"/>
                </a:lnTo>
                <a:lnTo>
                  <a:pt x="17263" y="4196"/>
                </a:lnTo>
                <a:lnTo>
                  <a:pt x="17263" y="4523"/>
                </a:lnTo>
                <a:lnTo>
                  <a:pt x="17149" y="4496"/>
                </a:lnTo>
                <a:cubicBezTo>
                  <a:pt x="17048" y="4472"/>
                  <a:pt x="17033" y="4486"/>
                  <a:pt x="17020" y="4623"/>
                </a:cubicBezTo>
                <a:cubicBezTo>
                  <a:pt x="17000" y="4817"/>
                  <a:pt x="17031" y="4870"/>
                  <a:pt x="17160" y="4856"/>
                </a:cubicBezTo>
                <a:lnTo>
                  <a:pt x="17263" y="4843"/>
                </a:lnTo>
                <a:lnTo>
                  <a:pt x="17263" y="5170"/>
                </a:lnTo>
                <a:lnTo>
                  <a:pt x="17263" y="5500"/>
                </a:lnTo>
                <a:lnTo>
                  <a:pt x="17161" y="5500"/>
                </a:lnTo>
                <a:cubicBezTo>
                  <a:pt x="17045" y="5500"/>
                  <a:pt x="16966" y="5667"/>
                  <a:pt x="17030" y="5778"/>
                </a:cubicBezTo>
                <a:cubicBezTo>
                  <a:pt x="17050" y="5814"/>
                  <a:pt x="17111" y="5835"/>
                  <a:pt x="17165" y="5824"/>
                </a:cubicBezTo>
                <a:lnTo>
                  <a:pt x="17263" y="5802"/>
                </a:lnTo>
                <a:lnTo>
                  <a:pt x="17263" y="6123"/>
                </a:lnTo>
                <a:lnTo>
                  <a:pt x="17263" y="6447"/>
                </a:lnTo>
                <a:lnTo>
                  <a:pt x="17138" y="6468"/>
                </a:lnTo>
                <a:cubicBezTo>
                  <a:pt x="17035" y="6485"/>
                  <a:pt x="17015" y="6511"/>
                  <a:pt x="17015" y="6625"/>
                </a:cubicBezTo>
                <a:cubicBezTo>
                  <a:pt x="17015" y="6740"/>
                  <a:pt x="17035" y="6765"/>
                  <a:pt x="17138" y="6783"/>
                </a:cubicBezTo>
                <a:lnTo>
                  <a:pt x="17263" y="6801"/>
                </a:lnTo>
                <a:lnTo>
                  <a:pt x="17263" y="7140"/>
                </a:lnTo>
                <a:lnTo>
                  <a:pt x="17263" y="7475"/>
                </a:lnTo>
                <a:lnTo>
                  <a:pt x="17135" y="7475"/>
                </a:lnTo>
                <a:cubicBezTo>
                  <a:pt x="17016" y="7475"/>
                  <a:pt x="17008" y="7488"/>
                  <a:pt x="17008" y="7654"/>
                </a:cubicBezTo>
                <a:cubicBezTo>
                  <a:pt x="17008" y="7823"/>
                  <a:pt x="17013" y="7827"/>
                  <a:pt x="17135" y="7805"/>
                </a:cubicBezTo>
                <a:lnTo>
                  <a:pt x="17263" y="7784"/>
                </a:lnTo>
                <a:lnTo>
                  <a:pt x="17263" y="8105"/>
                </a:lnTo>
                <a:lnTo>
                  <a:pt x="17263" y="8422"/>
                </a:lnTo>
                <a:lnTo>
                  <a:pt x="17151" y="8443"/>
                </a:lnTo>
                <a:cubicBezTo>
                  <a:pt x="17059" y="8461"/>
                  <a:pt x="17039" y="8491"/>
                  <a:pt x="17032" y="8619"/>
                </a:cubicBezTo>
                <a:cubicBezTo>
                  <a:pt x="17025" y="8759"/>
                  <a:pt x="17034" y="8773"/>
                  <a:pt x="17143" y="8773"/>
                </a:cubicBezTo>
                <a:lnTo>
                  <a:pt x="17263" y="8773"/>
                </a:lnTo>
                <a:lnTo>
                  <a:pt x="17263" y="9112"/>
                </a:lnTo>
                <a:cubicBezTo>
                  <a:pt x="17263" y="9384"/>
                  <a:pt x="17255" y="9443"/>
                  <a:pt x="17224" y="9412"/>
                </a:cubicBezTo>
                <a:cubicBezTo>
                  <a:pt x="17179" y="9367"/>
                  <a:pt x="17144" y="9538"/>
                  <a:pt x="17167" y="9693"/>
                </a:cubicBezTo>
                <a:cubicBezTo>
                  <a:pt x="17185" y="9817"/>
                  <a:pt x="17233" y="9828"/>
                  <a:pt x="17250" y="9711"/>
                </a:cubicBezTo>
                <a:cubicBezTo>
                  <a:pt x="17260" y="9644"/>
                  <a:pt x="17714" y="9627"/>
                  <a:pt x="19424" y="9641"/>
                </a:cubicBezTo>
                <a:lnTo>
                  <a:pt x="21585" y="9660"/>
                </a:lnTo>
                <a:lnTo>
                  <a:pt x="21585" y="5158"/>
                </a:lnTo>
                <a:lnTo>
                  <a:pt x="21585" y="657"/>
                </a:lnTo>
                <a:lnTo>
                  <a:pt x="20188" y="657"/>
                </a:lnTo>
                <a:cubicBezTo>
                  <a:pt x="19419" y="657"/>
                  <a:pt x="18796" y="640"/>
                  <a:pt x="18804" y="620"/>
                </a:cubicBezTo>
                <a:cubicBezTo>
                  <a:pt x="18811" y="601"/>
                  <a:pt x="19059" y="587"/>
                  <a:pt x="19355" y="587"/>
                </a:cubicBezTo>
                <a:lnTo>
                  <a:pt x="19892" y="584"/>
                </a:lnTo>
                <a:lnTo>
                  <a:pt x="19892" y="433"/>
                </a:lnTo>
                <a:lnTo>
                  <a:pt x="19892" y="281"/>
                </a:lnTo>
                <a:lnTo>
                  <a:pt x="19372" y="281"/>
                </a:lnTo>
                <a:cubicBezTo>
                  <a:pt x="18927" y="281"/>
                  <a:pt x="18851" y="297"/>
                  <a:pt x="18850" y="384"/>
                </a:cubicBezTo>
                <a:cubicBezTo>
                  <a:pt x="18849" y="469"/>
                  <a:pt x="18845" y="468"/>
                  <a:pt x="18825" y="375"/>
                </a:cubicBezTo>
                <a:cubicBezTo>
                  <a:pt x="18809" y="305"/>
                  <a:pt x="18765" y="260"/>
                  <a:pt x="18708" y="260"/>
                </a:cubicBezTo>
                <a:close/>
                <a:moveTo>
                  <a:pt x="20042" y="278"/>
                </a:moveTo>
                <a:cubicBezTo>
                  <a:pt x="19925" y="255"/>
                  <a:pt x="19918" y="263"/>
                  <a:pt x="19918" y="421"/>
                </a:cubicBezTo>
                <a:cubicBezTo>
                  <a:pt x="19918" y="581"/>
                  <a:pt x="19925" y="590"/>
                  <a:pt x="20088" y="590"/>
                </a:cubicBezTo>
                <a:cubicBezTo>
                  <a:pt x="20240" y="590"/>
                  <a:pt x="20257" y="573"/>
                  <a:pt x="20257" y="451"/>
                </a:cubicBezTo>
                <a:cubicBezTo>
                  <a:pt x="20257" y="369"/>
                  <a:pt x="20239" y="312"/>
                  <a:pt x="20211" y="309"/>
                </a:cubicBezTo>
                <a:cubicBezTo>
                  <a:pt x="20186" y="305"/>
                  <a:pt x="20110" y="292"/>
                  <a:pt x="20042" y="278"/>
                </a:cubicBezTo>
                <a:close/>
                <a:moveTo>
                  <a:pt x="2431" y="281"/>
                </a:moveTo>
                <a:lnTo>
                  <a:pt x="1651" y="291"/>
                </a:lnTo>
                <a:lnTo>
                  <a:pt x="1652" y="481"/>
                </a:lnTo>
                <a:lnTo>
                  <a:pt x="1653" y="669"/>
                </a:lnTo>
                <a:lnTo>
                  <a:pt x="929" y="647"/>
                </a:lnTo>
                <a:lnTo>
                  <a:pt x="205" y="623"/>
                </a:lnTo>
                <a:lnTo>
                  <a:pt x="205" y="775"/>
                </a:lnTo>
                <a:cubicBezTo>
                  <a:pt x="205" y="905"/>
                  <a:pt x="218" y="921"/>
                  <a:pt x="296" y="905"/>
                </a:cubicBezTo>
                <a:lnTo>
                  <a:pt x="387" y="886"/>
                </a:lnTo>
                <a:lnTo>
                  <a:pt x="387" y="1371"/>
                </a:lnTo>
                <a:lnTo>
                  <a:pt x="387" y="1858"/>
                </a:lnTo>
                <a:lnTo>
                  <a:pt x="296" y="1830"/>
                </a:lnTo>
                <a:cubicBezTo>
                  <a:pt x="212" y="1805"/>
                  <a:pt x="205" y="1816"/>
                  <a:pt x="205" y="1988"/>
                </a:cubicBezTo>
                <a:cubicBezTo>
                  <a:pt x="205" y="2159"/>
                  <a:pt x="212" y="2171"/>
                  <a:pt x="296" y="2145"/>
                </a:cubicBezTo>
                <a:lnTo>
                  <a:pt x="387" y="2118"/>
                </a:lnTo>
                <a:lnTo>
                  <a:pt x="387" y="2635"/>
                </a:lnTo>
                <a:lnTo>
                  <a:pt x="387" y="3152"/>
                </a:lnTo>
                <a:lnTo>
                  <a:pt x="296" y="3125"/>
                </a:lnTo>
                <a:cubicBezTo>
                  <a:pt x="212" y="3099"/>
                  <a:pt x="205" y="3111"/>
                  <a:pt x="205" y="3282"/>
                </a:cubicBezTo>
                <a:cubicBezTo>
                  <a:pt x="205" y="3454"/>
                  <a:pt x="212" y="3466"/>
                  <a:pt x="296" y="3440"/>
                </a:cubicBezTo>
                <a:lnTo>
                  <a:pt x="387" y="3413"/>
                </a:lnTo>
                <a:lnTo>
                  <a:pt x="387" y="3903"/>
                </a:lnTo>
                <a:cubicBezTo>
                  <a:pt x="387" y="4361"/>
                  <a:pt x="383" y="4393"/>
                  <a:pt x="334" y="4359"/>
                </a:cubicBezTo>
                <a:cubicBezTo>
                  <a:pt x="275" y="4318"/>
                  <a:pt x="205" y="4446"/>
                  <a:pt x="205" y="4595"/>
                </a:cubicBezTo>
                <a:cubicBezTo>
                  <a:pt x="205" y="4671"/>
                  <a:pt x="228" y="4689"/>
                  <a:pt x="296" y="4668"/>
                </a:cubicBezTo>
                <a:lnTo>
                  <a:pt x="387" y="4641"/>
                </a:lnTo>
                <a:lnTo>
                  <a:pt x="387" y="5158"/>
                </a:lnTo>
                <a:lnTo>
                  <a:pt x="387" y="5675"/>
                </a:lnTo>
                <a:lnTo>
                  <a:pt x="296" y="5648"/>
                </a:lnTo>
                <a:cubicBezTo>
                  <a:pt x="212" y="5622"/>
                  <a:pt x="205" y="5634"/>
                  <a:pt x="205" y="5805"/>
                </a:cubicBezTo>
                <a:cubicBezTo>
                  <a:pt x="205" y="5977"/>
                  <a:pt x="212" y="5989"/>
                  <a:pt x="296" y="5963"/>
                </a:cubicBezTo>
                <a:lnTo>
                  <a:pt x="387" y="5936"/>
                </a:lnTo>
                <a:lnTo>
                  <a:pt x="387" y="6420"/>
                </a:lnTo>
                <a:lnTo>
                  <a:pt x="387" y="6904"/>
                </a:lnTo>
                <a:lnTo>
                  <a:pt x="294" y="6876"/>
                </a:lnTo>
                <a:cubicBezTo>
                  <a:pt x="205" y="6849"/>
                  <a:pt x="202" y="6855"/>
                  <a:pt x="210" y="7043"/>
                </a:cubicBezTo>
                <a:cubicBezTo>
                  <a:pt x="219" y="7247"/>
                  <a:pt x="288" y="7313"/>
                  <a:pt x="355" y="7182"/>
                </a:cubicBezTo>
                <a:cubicBezTo>
                  <a:pt x="381" y="7132"/>
                  <a:pt x="387" y="7238"/>
                  <a:pt x="387" y="7660"/>
                </a:cubicBezTo>
                <a:lnTo>
                  <a:pt x="387" y="8204"/>
                </a:lnTo>
                <a:lnTo>
                  <a:pt x="313" y="8174"/>
                </a:lnTo>
                <a:cubicBezTo>
                  <a:pt x="229" y="8142"/>
                  <a:pt x="196" y="8224"/>
                  <a:pt x="221" y="8398"/>
                </a:cubicBezTo>
                <a:cubicBezTo>
                  <a:pt x="233" y="8479"/>
                  <a:pt x="260" y="8503"/>
                  <a:pt x="313" y="8483"/>
                </a:cubicBezTo>
                <a:lnTo>
                  <a:pt x="387" y="8456"/>
                </a:lnTo>
                <a:lnTo>
                  <a:pt x="387" y="8949"/>
                </a:lnTo>
                <a:cubicBezTo>
                  <a:pt x="387" y="9396"/>
                  <a:pt x="383" y="9439"/>
                  <a:pt x="339" y="9409"/>
                </a:cubicBezTo>
                <a:cubicBezTo>
                  <a:pt x="280" y="9368"/>
                  <a:pt x="244" y="9568"/>
                  <a:pt x="286" y="9702"/>
                </a:cubicBezTo>
                <a:cubicBezTo>
                  <a:pt x="321" y="9813"/>
                  <a:pt x="351" y="9820"/>
                  <a:pt x="374" y="9726"/>
                </a:cubicBezTo>
                <a:cubicBezTo>
                  <a:pt x="384" y="9682"/>
                  <a:pt x="1138" y="9660"/>
                  <a:pt x="2550" y="9660"/>
                </a:cubicBezTo>
                <a:lnTo>
                  <a:pt x="4710" y="9660"/>
                </a:lnTo>
                <a:lnTo>
                  <a:pt x="4710" y="5158"/>
                </a:lnTo>
                <a:lnTo>
                  <a:pt x="4710" y="657"/>
                </a:lnTo>
                <a:lnTo>
                  <a:pt x="3261" y="657"/>
                </a:lnTo>
                <a:cubicBezTo>
                  <a:pt x="2464" y="657"/>
                  <a:pt x="1817" y="639"/>
                  <a:pt x="1826" y="617"/>
                </a:cubicBezTo>
                <a:cubicBezTo>
                  <a:pt x="1834" y="595"/>
                  <a:pt x="2007" y="579"/>
                  <a:pt x="2209" y="584"/>
                </a:cubicBezTo>
                <a:cubicBezTo>
                  <a:pt x="2490" y="590"/>
                  <a:pt x="2575" y="572"/>
                  <a:pt x="2576" y="505"/>
                </a:cubicBezTo>
                <a:cubicBezTo>
                  <a:pt x="2578" y="437"/>
                  <a:pt x="2582" y="436"/>
                  <a:pt x="2592" y="502"/>
                </a:cubicBezTo>
                <a:cubicBezTo>
                  <a:pt x="2602" y="566"/>
                  <a:pt x="2715" y="590"/>
                  <a:pt x="3033" y="590"/>
                </a:cubicBezTo>
                <a:cubicBezTo>
                  <a:pt x="3432" y="590"/>
                  <a:pt x="3460" y="582"/>
                  <a:pt x="3460" y="463"/>
                </a:cubicBezTo>
                <a:cubicBezTo>
                  <a:pt x="3460" y="287"/>
                  <a:pt x="3364" y="270"/>
                  <a:pt x="2431" y="281"/>
                </a:cubicBezTo>
                <a:close/>
                <a:moveTo>
                  <a:pt x="15779" y="1543"/>
                </a:moveTo>
                <a:cubicBezTo>
                  <a:pt x="15658" y="1543"/>
                  <a:pt x="15648" y="1558"/>
                  <a:pt x="15648" y="1703"/>
                </a:cubicBezTo>
                <a:cubicBezTo>
                  <a:pt x="15648" y="1791"/>
                  <a:pt x="15652" y="1875"/>
                  <a:pt x="15658" y="1891"/>
                </a:cubicBezTo>
                <a:cubicBezTo>
                  <a:pt x="15664" y="1906"/>
                  <a:pt x="15720" y="1916"/>
                  <a:pt x="15782" y="1912"/>
                </a:cubicBezTo>
                <a:cubicBezTo>
                  <a:pt x="15883" y="1905"/>
                  <a:pt x="15895" y="1887"/>
                  <a:pt x="15903" y="1724"/>
                </a:cubicBezTo>
                <a:cubicBezTo>
                  <a:pt x="15911" y="1551"/>
                  <a:pt x="15907" y="1543"/>
                  <a:pt x="15779" y="1543"/>
                </a:cubicBezTo>
                <a:close/>
                <a:moveTo>
                  <a:pt x="15779" y="2838"/>
                </a:moveTo>
                <a:cubicBezTo>
                  <a:pt x="15658" y="2838"/>
                  <a:pt x="15648" y="2852"/>
                  <a:pt x="15648" y="2998"/>
                </a:cubicBezTo>
                <a:cubicBezTo>
                  <a:pt x="15648" y="3086"/>
                  <a:pt x="15654" y="3174"/>
                  <a:pt x="15662" y="3195"/>
                </a:cubicBezTo>
                <a:cubicBezTo>
                  <a:pt x="15670" y="3215"/>
                  <a:pt x="15726" y="3230"/>
                  <a:pt x="15786" y="3225"/>
                </a:cubicBezTo>
                <a:cubicBezTo>
                  <a:pt x="15885" y="3217"/>
                  <a:pt x="15895" y="3195"/>
                  <a:pt x="15903" y="3025"/>
                </a:cubicBezTo>
                <a:cubicBezTo>
                  <a:pt x="15911" y="2843"/>
                  <a:pt x="15908" y="2838"/>
                  <a:pt x="15779" y="2838"/>
                </a:cubicBezTo>
                <a:close/>
                <a:moveTo>
                  <a:pt x="16092" y="3249"/>
                </a:moveTo>
                <a:cubicBezTo>
                  <a:pt x="16035" y="3249"/>
                  <a:pt x="15974" y="3484"/>
                  <a:pt x="16002" y="3600"/>
                </a:cubicBezTo>
                <a:cubicBezTo>
                  <a:pt x="16011" y="3641"/>
                  <a:pt x="16017" y="3977"/>
                  <a:pt x="16016" y="4347"/>
                </a:cubicBezTo>
                <a:cubicBezTo>
                  <a:pt x="16013" y="5021"/>
                  <a:pt x="16013" y="5022"/>
                  <a:pt x="16078" y="5022"/>
                </a:cubicBezTo>
                <a:lnTo>
                  <a:pt x="16142" y="5022"/>
                </a:lnTo>
                <a:lnTo>
                  <a:pt x="16142" y="4136"/>
                </a:lnTo>
                <a:cubicBezTo>
                  <a:pt x="16142" y="3300"/>
                  <a:pt x="16140" y="3249"/>
                  <a:pt x="16092" y="3249"/>
                </a:cubicBezTo>
                <a:close/>
                <a:moveTo>
                  <a:pt x="102" y="3452"/>
                </a:moveTo>
                <a:cubicBezTo>
                  <a:pt x="44" y="3452"/>
                  <a:pt x="-15" y="3688"/>
                  <a:pt x="13" y="3806"/>
                </a:cubicBezTo>
                <a:cubicBezTo>
                  <a:pt x="40" y="3921"/>
                  <a:pt x="41" y="4693"/>
                  <a:pt x="14" y="4840"/>
                </a:cubicBezTo>
                <a:cubicBezTo>
                  <a:pt x="1" y="4910"/>
                  <a:pt x="-1" y="5102"/>
                  <a:pt x="8" y="5267"/>
                </a:cubicBezTo>
                <a:cubicBezTo>
                  <a:pt x="23" y="5526"/>
                  <a:pt x="34" y="5566"/>
                  <a:pt x="89" y="5566"/>
                </a:cubicBezTo>
                <a:lnTo>
                  <a:pt x="152" y="5566"/>
                </a:lnTo>
                <a:lnTo>
                  <a:pt x="152" y="4511"/>
                </a:lnTo>
                <a:cubicBezTo>
                  <a:pt x="152" y="3505"/>
                  <a:pt x="150" y="3452"/>
                  <a:pt x="102" y="3452"/>
                </a:cubicBezTo>
                <a:close/>
                <a:moveTo>
                  <a:pt x="16904" y="3464"/>
                </a:moveTo>
                <a:cubicBezTo>
                  <a:pt x="16869" y="3451"/>
                  <a:pt x="16845" y="3480"/>
                  <a:pt x="16844" y="3534"/>
                </a:cubicBezTo>
                <a:cubicBezTo>
                  <a:pt x="16831" y="4868"/>
                  <a:pt x="16830" y="5223"/>
                  <a:pt x="16840" y="5379"/>
                </a:cubicBezTo>
                <a:cubicBezTo>
                  <a:pt x="16849" y="5522"/>
                  <a:pt x="16867" y="5566"/>
                  <a:pt x="16913" y="5566"/>
                </a:cubicBezTo>
                <a:lnTo>
                  <a:pt x="16975" y="5566"/>
                </a:lnTo>
                <a:lnTo>
                  <a:pt x="16969" y="4526"/>
                </a:lnTo>
                <a:cubicBezTo>
                  <a:pt x="16963" y="3505"/>
                  <a:pt x="16962" y="3485"/>
                  <a:pt x="16904" y="3464"/>
                </a:cubicBezTo>
                <a:close/>
                <a:moveTo>
                  <a:pt x="11299" y="3658"/>
                </a:moveTo>
                <a:cubicBezTo>
                  <a:pt x="11270" y="3658"/>
                  <a:pt x="11246" y="3681"/>
                  <a:pt x="11245" y="3709"/>
                </a:cubicBezTo>
                <a:cubicBezTo>
                  <a:pt x="11244" y="3737"/>
                  <a:pt x="11241" y="4336"/>
                  <a:pt x="11237" y="5040"/>
                </a:cubicBezTo>
                <a:cubicBezTo>
                  <a:pt x="11231" y="6112"/>
                  <a:pt x="11237" y="6317"/>
                  <a:pt x="11267" y="6286"/>
                </a:cubicBezTo>
                <a:cubicBezTo>
                  <a:pt x="11287" y="6266"/>
                  <a:pt x="11313" y="6250"/>
                  <a:pt x="11326" y="6250"/>
                </a:cubicBezTo>
                <a:cubicBezTo>
                  <a:pt x="11338" y="6250"/>
                  <a:pt x="11349" y="5665"/>
                  <a:pt x="11350" y="4952"/>
                </a:cubicBezTo>
                <a:cubicBezTo>
                  <a:pt x="11352" y="3698"/>
                  <a:pt x="11350" y="3658"/>
                  <a:pt x="11299" y="3658"/>
                </a:cubicBezTo>
                <a:close/>
                <a:moveTo>
                  <a:pt x="16077" y="5089"/>
                </a:moveTo>
                <a:cubicBezTo>
                  <a:pt x="16038" y="5089"/>
                  <a:pt x="16012" y="5128"/>
                  <a:pt x="16012" y="5185"/>
                </a:cubicBezTo>
                <a:cubicBezTo>
                  <a:pt x="16012" y="5239"/>
                  <a:pt x="16005" y="5332"/>
                  <a:pt x="15996" y="5391"/>
                </a:cubicBezTo>
                <a:cubicBezTo>
                  <a:pt x="15984" y="5475"/>
                  <a:pt x="15999" y="5500"/>
                  <a:pt x="16062" y="5500"/>
                </a:cubicBezTo>
                <a:cubicBezTo>
                  <a:pt x="16134" y="5500"/>
                  <a:pt x="16142" y="5478"/>
                  <a:pt x="16142" y="5294"/>
                </a:cubicBezTo>
                <a:cubicBezTo>
                  <a:pt x="16142" y="5121"/>
                  <a:pt x="16132" y="5089"/>
                  <a:pt x="16077" y="5089"/>
                </a:cubicBezTo>
                <a:close/>
                <a:moveTo>
                  <a:pt x="15778" y="5449"/>
                </a:moveTo>
                <a:cubicBezTo>
                  <a:pt x="15654" y="5449"/>
                  <a:pt x="15648" y="5458"/>
                  <a:pt x="15648" y="5636"/>
                </a:cubicBezTo>
                <a:cubicBezTo>
                  <a:pt x="15648" y="5814"/>
                  <a:pt x="15654" y="5821"/>
                  <a:pt x="15778" y="5821"/>
                </a:cubicBezTo>
                <a:cubicBezTo>
                  <a:pt x="15903" y="5821"/>
                  <a:pt x="15908" y="5814"/>
                  <a:pt x="15908" y="5636"/>
                </a:cubicBezTo>
                <a:cubicBezTo>
                  <a:pt x="15908" y="5458"/>
                  <a:pt x="15903" y="5449"/>
                  <a:pt x="15778" y="5449"/>
                </a:cubicBezTo>
                <a:close/>
                <a:moveTo>
                  <a:pt x="16092" y="5566"/>
                </a:moveTo>
                <a:cubicBezTo>
                  <a:pt x="16024" y="5566"/>
                  <a:pt x="16021" y="5589"/>
                  <a:pt x="15999" y="6162"/>
                </a:cubicBezTo>
                <a:cubicBezTo>
                  <a:pt x="15987" y="6506"/>
                  <a:pt x="15990" y="6659"/>
                  <a:pt x="16010" y="6659"/>
                </a:cubicBezTo>
                <a:cubicBezTo>
                  <a:pt x="16026" y="6659"/>
                  <a:pt x="16039" y="6627"/>
                  <a:pt x="16039" y="6589"/>
                </a:cubicBezTo>
                <a:cubicBezTo>
                  <a:pt x="16039" y="6552"/>
                  <a:pt x="16062" y="6522"/>
                  <a:pt x="16091" y="6522"/>
                </a:cubicBezTo>
                <a:cubicBezTo>
                  <a:pt x="16162" y="6522"/>
                  <a:pt x="16156" y="6389"/>
                  <a:pt x="16084" y="6377"/>
                </a:cubicBezTo>
                <a:lnTo>
                  <a:pt x="16025" y="6368"/>
                </a:lnTo>
                <a:lnTo>
                  <a:pt x="16084" y="6338"/>
                </a:lnTo>
                <a:cubicBezTo>
                  <a:pt x="16136" y="6312"/>
                  <a:pt x="16142" y="6268"/>
                  <a:pt x="16142" y="5939"/>
                </a:cubicBezTo>
                <a:cubicBezTo>
                  <a:pt x="16142" y="5617"/>
                  <a:pt x="16136" y="5566"/>
                  <a:pt x="16092" y="5566"/>
                </a:cubicBezTo>
                <a:close/>
                <a:moveTo>
                  <a:pt x="88" y="5636"/>
                </a:moveTo>
                <a:cubicBezTo>
                  <a:pt x="52" y="5636"/>
                  <a:pt x="22" y="5662"/>
                  <a:pt x="22" y="5697"/>
                </a:cubicBezTo>
                <a:cubicBezTo>
                  <a:pt x="22" y="5731"/>
                  <a:pt x="16" y="5810"/>
                  <a:pt x="7" y="5869"/>
                </a:cubicBezTo>
                <a:cubicBezTo>
                  <a:pt x="-5" y="5953"/>
                  <a:pt x="9" y="5975"/>
                  <a:pt x="72" y="5975"/>
                </a:cubicBezTo>
                <a:cubicBezTo>
                  <a:pt x="141" y="5975"/>
                  <a:pt x="152" y="5951"/>
                  <a:pt x="152" y="5805"/>
                </a:cubicBezTo>
                <a:cubicBezTo>
                  <a:pt x="152" y="5669"/>
                  <a:pt x="140" y="5636"/>
                  <a:pt x="88" y="5636"/>
                </a:cubicBezTo>
                <a:close/>
                <a:moveTo>
                  <a:pt x="16910" y="5636"/>
                </a:moveTo>
                <a:cubicBezTo>
                  <a:pt x="16874" y="5636"/>
                  <a:pt x="16845" y="5662"/>
                  <a:pt x="16845" y="5697"/>
                </a:cubicBezTo>
                <a:cubicBezTo>
                  <a:pt x="16845" y="5731"/>
                  <a:pt x="16838" y="5810"/>
                  <a:pt x="16829" y="5869"/>
                </a:cubicBezTo>
                <a:cubicBezTo>
                  <a:pt x="16817" y="5953"/>
                  <a:pt x="16832" y="5975"/>
                  <a:pt x="16895" y="5975"/>
                </a:cubicBezTo>
                <a:cubicBezTo>
                  <a:pt x="16964" y="5975"/>
                  <a:pt x="16976" y="5951"/>
                  <a:pt x="16976" y="5805"/>
                </a:cubicBezTo>
                <a:cubicBezTo>
                  <a:pt x="16976" y="5669"/>
                  <a:pt x="16962" y="5636"/>
                  <a:pt x="16910" y="5636"/>
                </a:cubicBezTo>
                <a:close/>
                <a:moveTo>
                  <a:pt x="5722" y="5648"/>
                </a:moveTo>
                <a:cubicBezTo>
                  <a:pt x="5687" y="5662"/>
                  <a:pt x="5663" y="5728"/>
                  <a:pt x="5657" y="5824"/>
                </a:cubicBezTo>
                <a:cubicBezTo>
                  <a:pt x="5650" y="5948"/>
                  <a:pt x="5660" y="5975"/>
                  <a:pt x="5712" y="5975"/>
                </a:cubicBezTo>
                <a:cubicBezTo>
                  <a:pt x="5765" y="5975"/>
                  <a:pt x="5778" y="5944"/>
                  <a:pt x="5778" y="5802"/>
                </a:cubicBezTo>
                <a:cubicBezTo>
                  <a:pt x="5778" y="5662"/>
                  <a:pt x="5767" y="5631"/>
                  <a:pt x="5722" y="5648"/>
                </a:cubicBezTo>
                <a:close/>
                <a:moveTo>
                  <a:pt x="103" y="6044"/>
                </a:moveTo>
                <a:cubicBezTo>
                  <a:pt x="37" y="6044"/>
                  <a:pt x="32" y="6072"/>
                  <a:pt x="9" y="6538"/>
                </a:cubicBezTo>
                <a:cubicBezTo>
                  <a:pt x="-10" y="6940"/>
                  <a:pt x="-5" y="6959"/>
                  <a:pt x="95" y="6889"/>
                </a:cubicBezTo>
                <a:cubicBezTo>
                  <a:pt x="164" y="6840"/>
                  <a:pt x="172" y="6730"/>
                  <a:pt x="107" y="6719"/>
                </a:cubicBezTo>
                <a:cubicBezTo>
                  <a:pt x="64" y="6712"/>
                  <a:pt x="64" y="6709"/>
                  <a:pt x="107" y="6680"/>
                </a:cubicBezTo>
                <a:cubicBezTo>
                  <a:pt x="142" y="6656"/>
                  <a:pt x="152" y="6577"/>
                  <a:pt x="152" y="6347"/>
                </a:cubicBezTo>
                <a:cubicBezTo>
                  <a:pt x="152" y="6094"/>
                  <a:pt x="145" y="6044"/>
                  <a:pt x="103" y="6044"/>
                </a:cubicBezTo>
                <a:close/>
                <a:moveTo>
                  <a:pt x="16910" y="6044"/>
                </a:moveTo>
                <a:cubicBezTo>
                  <a:pt x="16864" y="6044"/>
                  <a:pt x="16845" y="6082"/>
                  <a:pt x="16845" y="6172"/>
                </a:cubicBezTo>
                <a:cubicBezTo>
                  <a:pt x="16845" y="6241"/>
                  <a:pt x="16838" y="6445"/>
                  <a:pt x="16828" y="6625"/>
                </a:cubicBezTo>
                <a:cubicBezTo>
                  <a:pt x="16813" y="6919"/>
                  <a:pt x="16816" y="6950"/>
                  <a:pt x="16857" y="6910"/>
                </a:cubicBezTo>
                <a:cubicBezTo>
                  <a:pt x="16882" y="6885"/>
                  <a:pt x="16919" y="6864"/>
                  <a:pt x="16939" y="6864"/>
                </a:cubicBezTo>
                <a:cubicBezTo>
                  <a:pt x="17000" y="6864"/>
                  <a:pt x="16980" y="6726"/>
                  <a:pt x="16917" y="6716"/>
                </a:cubicBezTo>
                <a:lnTo>
                  <a:pt x="16858" y="6707"/>
                </a:lnTo>
                <a:lnTo>
                  <a:pt x="16917" y="6680"/>
                </a:lnTo>
                <a:cubicBezTo>
                  <a:pt x="16967" y="6654"/>
                  <a:pt x="16976" y="6606"/>
                  <a:pt x="16976" y="6347"/>
                </a:cubicBezTo>
                <a:cubicBezTo>
                  <a:pt x="16976" y="6070"/>
                  <a:pt x="16970" y="6044"/>
                  <a:pt x="16910" y="6044"/>
                </a:cubicBezTo>
                <a:close/>
                <a:moveTo>
                  <a:pt x="5726" y="6078"/>
                </a:moveTo>
                <a:cubicBezTo>
                  <a:pt x="5673" y="6078"/>
                  <a:pt x="5661" y="6115"/>
                  <a:pt x="5656" y="6283"/>
                </a:cubicBezTo>
                <a:cubicBezTo>
                  <a:pt x="5653" y="6396"/>
                  <a:pt x="5643" y="6557"/>
                  <a:pt x="5635" y="6643"/>
                </a:cubicBezTo>
                <a:cubicBezTo>
                  <a:pt x="5627" y="6730"/>
                  <a:pt x="5627" y="6832"/>
                  <a:pt x="5636" y="6870"/>
                </a:cubicBezTo>
                <a:cubicBezTo>
                  <a:pt x="5645" y="6909"/>
                  <a:pt x="5671" y="6922"/>
                  <a:pt x="5692" y="6901"/>
                </a:cubicBezTo>
                <a:cubicBezTo>
                  <a:pt x="5713" y="6879"/>
                  <a:pt x="5741" y="6864"/>
                  <a:pt x="5754" y="6864"/>
                </a:cubicBezTo>
                <a:cubicBezTo>
                  <a:pt x="5799" y="6864"/>
                  <a:pt x="5778" y="6727"/>
                  <a:pt x="5732" y="6719"/>
                </a:cubicBezTo>
                <a:cubicBezTo>
                  <a:pt x="5689" y="6712"/>
                  <a:pt x="5689" y="6709"/>
                  <a:pt x="5732" y="6680"/>
                </a:cubicBezTo>
                <a:cubicBezTo>
                  <a:pt x="5761" y="6660"/>
                  <a:pt x="5779" y="6577"/>
                  <a:pt x="5782" y="6450"/>
                </a:cubicBezTo>
                <a:cubicBezTo>
                  <a:pt x="5784" y="6340"/>
                  <a:pt x="5787" y="6209"/>
                  <a:pt x="5789" y="6162"/>
                </a:cubicBezTo>
                <a:cubicBezTo>
                  <a:pt x="5790" y="6115"/>
                  <a:pt x="5762" y="6078"/>
                  <a:pt x="5726" y="6078"/>
                </a:cubicBezTo>
                <a:close/>
                <a:moveTo>
                  <a:pt x="15778" y="6761"/>
                </a:moveTo>
                <a:cubicBezTo>
                  <a:pt x="15670" y="6761"/>
                  <a:pt x="15660" y="6775"/>
                  <a:pt x="15653" y="6949"/>
                </a:cubicBezTo>
                <a:cubicBezTo>
                  <a:pt x="15645" y="7132"/>
                  <a:pt x="15648" y="7137"/>
                  <a:pt x="15778" y="7137"/>
                </a:cubicBezTo>
                <a:cubicBezTo>
                  <a:pt x="15909" y="7137"/>
                  <a:pt x="15911" y="7132"/>
                  <a:pt x="15903" y="6949"/>
                </a:cubicBezTo>
                <a:cubicBezTo>
                  <a:pt x="15895" y="6775"/>
                  <a:pt x="15887" y="6761"/>
                  <a:pt x="15778" y="6761"/>
                </a:cubicBezTo>
                <a:close/>
                <a:moveTo>
                  <a:pt x="15778" y="8090"/>
                </a:moveTo>
                <a:cubicBezTo>
                  <a:pt x="15648" y="8090"/>
                  <a:pt x="15633" y="8119"/>
                  <a:pt x="15663" y="8322"/>
                </a:cubicBezTo>
                <a:cubicBezTo>
                  <a:pt x="15674" y="8398"/>
                  <a:pt x="15713" y="8431"/>
                  <a:pt x="15793" y="8431"/>
                </a:cubicBezTo>
                <a:cubicBezTo>
                  <a:pt x="15898" y="8431"/>
                  <a:pt x="15908" y="8418"/>
                  <a:pt x="15908" y="8262"/>
                </a:cubicBezTo>
                <a:cubicBezTo>
                  <a:pt x="15908" y="8103"/>
                  <a:pt x="15900" y="8090"/>
                  <a:pt x="15778" y="8090"/>
                </a:cubicBezTo>
                <a:close/>
                <a:moveTo>
                  <a:pt x="15715" y="9363"/>
                </a:moveTo>
                <a:cubicBezTo>
                  <a:pt x="15669" y="9317"/>
                  <a:pt x="15648" y="9373"/>
                  <a:pt x="15648" y="9536"/>
                </a:cubicBezTo>
                <a:cubicBezTo>
                  <a:pt x="15648" y="9622"/>
                  <a:pt x="15623" y="9674"/>
                  <a:pt x="15570" y="9702"/>
                </a:cubicBezTo>
                <a:cubicBezTo>
                  <a:pt x="15483" y="9747"/>
                  <a:pt x="15485" y="9742"/>
                  <a:pt x="15507" y="9893"/>
                </a:cubicBezTo>
                <a:cubicBezTo>
                  <a:pt x="15517" y="9962"/>
                  <a:pt x="15555" y="10001"/>
                  <a:pt x="15611" y="10001"/>
                </a:cubicBezTo>
                <a:cubicBezTo>
                  <a:pt x="15682" y="10001"/>
                  <a:pt x="15700" y="9972"/>
                  <a:pt x="15700" y="9862"/>
                </a:cubicBezTo>
                <a:cubicBezTo>
                  <a:pt x="15700" y="9787"/>
                  <a:pt x="15711" y="9726"/>
                  <a:pt x="15725" y="9726"/>
                </a:cubicBezTo>
                <a:cubicBezTo>
                  <a:pt x="15765" y="9726"/>
                  <a:pt x="15756" y="9405"/>
                  <a:pt x="15715" y="9363"/>
                </a:cubicBezTo>
                <a:close/>
                <a:moveTo>
                  <a:pt x="14044" y="9672"/>
                </a:moveTo>
                <a:cubicBezTo>
                  <a:pt x="13982" y="9649"/>
                  <a:pt x="13915" y="9819"/>
                  <a:pt x="13942" y="9932"/>
                </a:cubicBezTo>
                <a:cubicBezTo>
                  <a:pt x="13952" y="9973"/>
                  <a:pt x="13990" y="9998"/>
                  <a:pt x="14029" y="9986"/>
                </a:cubicBezTo>
                <a:cubicBezTo>
                  <a:pt x="14115" y="9960"/>
                  <a:pt x="14128" y="9703"/>
                  <a:pt x="14044" y="9672"/>
                </a:cubicBezTo>
                <a:close/>
                <a:moveTo>
                  <a:pt x="14417" y="9672"/>
                </a:moveTo>
                <a:cubicBezTo>
                  <a:pt x="14355" y="9653"/>
                  <a:pt x="14345" y="9675"/>
                  <a:pt x="14345" y="9826"/>
                </a:cubicBezTo>
                <a:cubicBezTo>
                  <a:pt x="14345" y="9976"/>
                  <a:pt x="14357" y="10001"/>
                  <a:pt x="14425" y="10001"/>
                </a:cubicBezTo>
                <a:cubicBezTo>
                  <a:pt x="14493" y="10001"/>
                  <a:pt x="14505" y="9978"/>
                  <a:pt x="14498" y="9847"/>
                </a:cubicBezTo>
                <a:cubicBezTo>
                  <a:pt x="14492" y="9737"/>
                  <a:pt x="14468" y="9687"/>
                  <a:pt x="14417" y="9672"/>
                </a:cubicBezTo>
                <a:close/>
                <a:moveTo>
                  <a:pt x="12836" y="9684"/>
                </a:moveTo>
                <a:cubicBezTo>
                  <a:pt x="12802" y="9684"/>
                  <a:pt x="12768" y="9738"/>
                  <a:pt x="12762" y="9847"/>
                </a:cubicBezTo>
                <a:cubicBezTo>
                  <a:pt x="12755" y="9978"/>
                  <a:pt x="12766" y="10001"/>
                  <a:pt x="12836" y="10001"/>
                </a:cubicBezTo>
                <a:cubicBezTo>
                  <a:pt x="12905" y="10001"/>
                  <a:pt x="12915" y="9978"/>
                  <a:pt x="12908" y="9847"/>
                </a:cubicBezTo>
                <a:cubicBezTo>
                  <a:pt x="12902" y="9738"/>
                  <a:pt x="12869" y="9684"/>
                  <a:pt x="12836" y="9684"/>
                </a:cubicBezTo>
                <a:close/>
                <a:moveTo>
                  <a:pt x="15205" y="9684"/>
                </a:moveTo>
                <a:cubicBezTo>
                  <a:pt x="15172" y="9684"/>
                  <a:pt x="15137" y="9738"/>
                  <a:pt x="15132" y="9847"/>
                </a:cubicBezTo>
                <a:cubicBezTo>
                  <a:pt x="15124" y="9978"/>
                  <a:pt x="15135" y="10001"/>
                  <a:pt x="15205" y="10001"/>
                </a:cubicBezTo>
                <a:cubicBezTo>
                  <a:pt x="15275" y="10001"/>
                  <a:pt x="15285" y="9978"/>
                  <a:pt x="15278" y="9847"/>
                </a:cubicBezTo>
                <a:cubicBezTo>
                  <a:pt x="15272" y="9738"/>
                  <a:pt x="15239" y="9684"/>
                  <a:pt x="15205" y="9684"/>
                </a:cubicBezTo>
                <a:close/>
                <a:moveTo>
                  <a:pt x="12469" y="9690"/>
                </a:moveTo>
                <a:cubicBezTo>
                  <a:pt x="12423" y="9665"/>
                  <a:pt x="12378" y="9727"/>
                  <a:pt x="12371" y="9847"/>
                </a:cubicBezTo>
                <a:cubicBezTo>
                  <a:pt x="12364" y="9977"/>
                  <a:pt x="12375" y="10001"/>
                  <a:pt x="12440" y="10001"/>
                </a:cubicBezTo>
                <a:cubicBezTo>
                  <a:pt x="12522" y="10001"/>
                  <a:pt x="12566" y="9846"/>
                  <a:pt x="12514" y="9744"/>
                </a:cubicBezTo>
                <a:cubicBezTo>
                  <a:pt x="12499" y="9716"/>
                  <a:pt x="12485" y="9698"/>
                  <a:pt x="12469" y="9690"/>
                </a:cubicBezTo>
                <a:close/>
                <a:moveTo>
                  <a:pt x="11663" y="9693"/>
                </a:moveTo>
                <a:cubicBezTo>
                  <a:pt x="11642" y="9693"/>
                  <a:pt x="11621" y="9763"/>
                  <a:pt x="11616" y="9847"/>
                </a:cubicBezTo>
                <a:cubicBezTo>
                  <a:pt x="11610" y="9965"/>
                  <a:pt x="11621" y="10001"/>
                  <a:pt x="11663" y="10001"/>
                </a:cubicBezTo>
                <a:cubicBezTo>
                  <a:pt x="11706" y="10001"/>
                  <a:pt x="11717" y="9965"/>
                  <a:pt x="11711" y="9847"/>
                </a:cubicBezTo>
                <a:cubicBezTo>
                  <a:pt x="11706" y="9763"/>
                  <a:pt x="11685" y="9693"/>
                  <a:pt x="11663" y="9693"/>
                </a:cubicBezTo>
                <a:close/>
                <a:moveTo>
                  <a:pt x="13642" y="9693"/>
                </a:moveTo>
                <a:cubicBezTo>
                  <a:pt x="13595" y="9693"/>
                  <a:pt x="13575" y="9735"/>
                  <a:pt x="13569" y="9847"/>
                </a:cubicBezTo>
                <a:cubicBezTo>
                  <a:pt x="13562" y="9978"/>
                  <a:pt x="13573" y="10001"/>
                  <a:pt x="13642" y="10001"/>
                </a:cubicBezTo>
                <a:cubicBezTo>
                  <a:pt x="13712" y="10001"/>
                  <a:pt x="13723" y="9978"/>
                  <a:pt x="13716" y="9847"/>
                </a:cubicBezTo>
                <a:cubicBezTo>
                  <a:pt x="13710" y="9735"/>
                  <a:pt x="13690" y="9693"/>
                  <a:pt x="13642" y="9693"/>
                </a:cubicBezTo>
                <a:close/>
                <a:moveTo>
                  <a:pt x="14815" y="9693"/>
                </a:moveTo>
                <a:cubicBezTo>
                  <a:pt x="14767" y="9693"/>
                  <a:pt x="14747" y="9735"/>
                  <a:pt x="14741" y="9847"/>
                </a:cubicBezTo>
                <a:cubicBezTo>
                  <a:pt x="14734" y="9978"/>
                  <a:pt x="14745" y="10001"/>
                  <a:pt x="14815" y="10001"/>
                </a:cubicBezTo>
                <a:cubicBezTo>
                  <a:pt x="14884" y="10001"/>
                  <a:pt x="14894" y="9978"/>
                  <a:pt x="14887" y="9847"/>
                </a:cubicBezTo>
                <a:cubicBezTo>
                  <a:pt x="14881" y="9735"/>
                  <a:pt x="14862" y="9693"/>
                  <a:pt x="14815" y="9693"/>
                </a:cubicBezTo>
                <a:close/>
                <a:moveTo>
                  <a:pt x="12055" y="9711"/>
                </a:moveTo>
                <a:cubicBezTo>
                  <a:pt x="11976" y="9734"/>
                  <a:pt x="11970" y="9748"/>
                  <a:pt x="11991" y="9887"/>
                </a:cubicBezTo>
                <a:cubicBezTo>
                  <a:pt x="12000" y="9948"/>
                  <a:pt x="12036" y="10001"/>
                  <a:pt x="12071" y="10001"/>
                </a:cubicBezTo>
                <a:cubicBezTo>
                  <a:pt x="12123" y="10001"/>
                  <a:pt x="12134" y="9971"/>
                  <a:pt x="12127" y="9847"/>
                </a:cubicBezTo>
                <a:cubicBezTo>
                  <a:pt x="12120" y="9730"/>
                  <a:pt x="12104" y="9697"/>
                  <a:pt x="12055" y="9711"/>
                </a:cubicBezTo>
                <a:close/>
                <a:moveTo>
                  <a:pt x="13255" y="9711"/>
                </a:moveTo>
                <a:cubicBezTo>
                  <a:pt x="13240" y="9710"/>
                  <a:pt x="13224" y="9715"/>
                  <a:pt x="13207" y="9732"/>
                </a:cubicBezTo>
                <a:cubicBezTo>
                  <a:pt x="13142" y="9796"/>
                  <a:pt x="13130" y="9903"/>
                  <a:pt x="13180" y="9956"/>
                </a:cubicBezTo>
                <a:cubicBezTo>
                  <a:pt x="13243" y="10022"/>
                  <a:pt x="13299" y="9998"/>
                  <a:pt x="13313" y="9902"/>
                </a:cubicBezTo>
                <a:cubicBezTo>
                  <a:pt x="13329" y="9794"/>
                  <a:pt x="13300" y="9716"/>
                  <a:pt x="13255" y="9711"/>
                </a:cubicBezTo>
                <a:close/>
                <a:moveTo>
                  <a:pt x="8602" y="9781"/>
                </a:moveTo>
                <a:cubicBezTo>
                  <a:pt x="8555" y="9804"/>
                  <a:pt x="8539" y="9855"/>
                  <a:pt x="8539" y="9977"/>
                </a:cubicBezTo>
                <a:cubicBezTo>
                  <a:pt x="8539" y="10124"/>
                  <a:pt x="8548" y="10141"/>
                  <a:pt x="8623" y="10122"/>
                </a:cubicBezTo>
                <a:cubicBezTo>
                  <a:pt x="8681" y="10108"/>
                  <a:pt x="8710" y="10062"/>
                  <a:pt x="8716" y="9974"/>
                </a:cubicBezTo>
                <a:cubicBezTo>
                  <a:pt x="8728" y="9813"/>
                  <a:pt x="8684" y="9739"/>
                  <a:pt x="8602" y="9781"/>
                </a:cubicBezTo>
                <a:close/>
                <a:moveTo>
                  <a:pt x="1742" y="9784"/>
                </a:moveTo>
                <a:cubicBezTo>
                  <a:pt x="1687" y="9765"/>
                  <a:pt x="1675" y="9794"/>
                  <a:pt x="1668" y="9950"/>
                </a:cubicBezTo>
                <a:cubicBezTo>
                  <a:pt x="1661" y="10119"/>
                  <a:pt x="1668" y="10138"/>
                  <a:pt x="1741" y="10138"/>
                </a:cubicBezTo>
                <a:cubicBezTo>
                  <a:pt x="1880" y="10138"/>
                  <a:pt x="1881" y="9833"/>
                  <a:pt x="1742" y="9784"/>
                </a:cubicBezTo>
                <a:close/>
                <a:moveTo>
                  <a:pt x="1312" y="9793"/>
                </a:moveTo>
                <a:cubicBezTo>
                  <a:pt x="1217" y="9768"/>
                  <a:pt x="1201" y="9793"/>
                  <a:pt x="1201" y="9965"/>
                </a:cubicBezTo>
                <a:cubicBezTo>
                  <a:pt x="1201" y="10112"/>
                  <a:pt x="1213" y="10138"/>
                  <a:pt x="1287" y="10138"/>
                </a:cubicBezTo>
                <a:cubicBezTo>
                  <a:pt x="1419" y="10138"/>
                  <a:pt x="1442" y="9827"/>
                  <a:pt x="1312" y="9793"/>
                </a:cubicBezTo>
                <a:close/>
                <a:moveTo>
                  <a:pt x="862" y="9796"/>
                </a:moveTo>
                <a:cubicBezTo>
                  <a:pt x="771" y="9796"/>
                  <a:pt x="754" y="9832"/>
                  <a:pt x="770" y="9998"/>
                </a:cubicBezTo>
                <a:cubicBezTo>
                  <a:pt x="789" y="10190"/>
                  <a:pt x="918" y="10148"/>
                  <a:pt x="929" y="9947"/>
                </a:cubicBezTo>
                <a:cubicBezTo>
                  <a:pt x="936" y="9819"/>
                  <a:pt x="926" y="9796"/>
                  <a:pt x="862" y="9796"/>
                </a:cubicBezTo>
                <a:close/>
                <a:moveTo>
                  <a:pt x="2211" y="9796"/>
                </a:moveTo>
                <a:cubicBezTo>
                  <a:pt x="2122" y="9796"/>
                  <a:pt x="2074" y="9971"/>
                  <a:pt x="2135" y="10074"/>
                </a:cubicBezTo>
                <a:cubicBezTo>
                  <a:pt x="2197" y="10179"/>
                  <a:pt x="2275" y="10115"/>
                  <a:pt x="2284" y="9950"/>
                </a:cubicBezTo>
                <a:cubicBezTo>
                  <a:pt x="2291" y="9819"/>
                  <a:pt x="2280" y="9796"/>
                  <a:pt x="2211" y="9796"/>
                </a:cubicBezTo>
                <a:close/>
                <a:moveTo>
                  <a:pt x="3550" y="9796"/>
                </a:moveTo>
                <a:cubicBezTo>
                  <a:pt x="3474" y="9796"/>
                  <a:pt x="3458" y="9818"/>
                  <a:pt x="3471" y="9905"/>
                </a:cubicBezTo>
                <a:cubicBezTo>
                  <a:pt x="3479" y="9964"/>
                  <a:pt x="3486" y="10039"/>
                  <a:pt x="3486" y="10071"/>
                </a:cubicBezTo>
                <a:cubicBezTo>
                  <a:pt x="3486" y="10103"/>
                  <a:pt x="3519" y="10121"/>
                  <a:pt x="3558" y="10113"/>
                </a:cubicBezTo>
                <a:cubicBezTo>
                  <a:pt x="3610" y="10103"/>
                  <a:pt x="3632" y="10058"/>
                  <a:pt x="3638" y="9947"/>
                </a:cubicBezTo>
                <a:cubicBezTo>
                  <a:pt x="3645" y="9813"/>
                  <a:pt x="3634" y="9796"/>
                  <a:pt x="3550" y="9796"/>
                </a:cubicBezTo>
                <a:close/>
                <a:moveTo>
                  <a:pt x="6886" y="9796"/>
                </a:moveTo>
                <a:cubicBezTo>
                  <a:pt x="6803" y="9796"/>
                  <a:pt x="6794" y="9816"/>
                  <a:pt x="6794" y="9971"/>
                </a:cubicBezTo>
                <a:cubicBezTo>
                  <a:pt x="6794" y="10127"/>
                  <a:pt x="6802" y="10142"/>
                  <a:pt x="6878" y="10122"/>
                </a:cubicBezTo>
                <a:cubicBezTo>
                  <a:pt x="6943" y="10106"/>
                  <a:pt x="6965" y="10068"/>
                  <a:pt x="6971" y="9950"/>
                </a:cubicBezTo>
                <a:cubicBezTo>
                  <a:pt x="6978" y="9815"/>
                  <a:pt x="6967" y="9796"/>
                  <a:pt x="6886" y="9796"/>
                </a:cubicBezTo>
                <a:close/>
                <a:moveTo>
                  <a:pt x="7330" y="9796"/>
                </a:moveTo>
                <a:cubicBezTo>
                  <a:pt x="7247" y="9796"/>
                  <a:pt x="7236" y="9816"/>
                  <a:pt x="7236" y="9971"/>
                </a:cubicBezTo>
                <a:cubicBezTo>
                  <a:pt x="7236" y="10127"/>
                  <a:pt x="7245" y="10142"/>
                  <a:pt x="7320" y="10122"/>
                </a:cubicBezTo>
                <a:cubicBezTo>
                  <a:pt x="7385" y="10106"/>
                  <a:pt x="7407" y="10068"/>
                  <a:pt x="7414" y="9950"/>
                </a:cubicBezTo>
                <a:cubicBezTo>
                  <a:pt x="7421" y="9815"/>
                  <a:pt x="7411" y="9796"/>
                  <a:pt x="7330" y="9796"/>
                </a:cubicBezTo>
                <a:close/>
                <a:moveTo>
                  <a:pt x="8188" y="9796"/>
                </a:moveTo>
                <a:cubicBezTo>
                  <a:pt x="8116" y="9796"/>
                  <a:pt x="8096" y="9822"/>
                  <a:pt x="8096" y="9920"/>
                </a:cubicBezTo>
                <a:cubicBezTo>
                  <a:pt x="8096" y="9989"/>
                  <a:pt x="8102" y="10064"/>
                  <a:pt x="8111" y="10086"/>
                </a:cubicBezTo>
                <a:cubicBezTo>
                  <a:pt x="8120" y="10109"/>
                  <a:pt x="8157" y="10121"/>
                  <a:pt x="8195" y="10113"/>
                </a:cubicBezTo>
                <a:cubicBezTo>
                  <a:pt x="8245" y="10104"/>
                  <a:pt x="8268" y="10056"/>
                  <a:pt x="8274" y="9947"/>
                </a:cubicBezTo>
                <a:cubicBezTo>
                  <a:pt x="8281" y="9814"/>
                  <a:pt x="8270" y="9796"/>
                  <a:pt x="8188" y="9796"/>
                </a:cubicBezTo>
                <a:close/>
                <a:moveTo>
                  <a:pt x="9045" y="9796"/>
                </a:moveTo>
                <a:cubicBezTo>
                  <a:pt x="8968" y="9796"/>
                  <a:pt x="8952" y="9818"/>
                  <a:pt x="8965" y="9905"/>
                </a:cubicBezTo>
                <a:cubicBezTo>
                  <a:pt x="8974" y="9964"/>
                  <a:pt x="8981" y="10039"/>
                  <a:pt x="8981" y="10071"/>
                </a:cubicBezTo>
                <a:cubicBezTo>
                  <a:pt x="8981" y="10103"/>
                  <a:pt x="9013" y="10121"/>
                  <a:pt x="9053" y="10113"/>
                </a:cubicBezTo>
                <a:cubicBezTo>
                  <a:pt x="9105" y="10103"/>
                  <a:pt x="9126" y="10058"/>
                  <a:pt x="9132" y="9947"/>
                </a:cubicBezTo>
                <a:cubicBezTo>
                  <a:pt x="9140" y="9813"/>
                  <a:pt x="9129" y="9796"/>
                  <a:pt x="9045" y="9796"/>
                </a:cubicBezTo>
                <a:close/>
                <a:moveTo>
                  <a:pt x="9491" y="9796"/>
                </a:moveTo>
                <a:cubicBezTo>
                  <a:pt x="9418" y="9796"/>
                  <a:pt x="9397" y="9822"/>
                  <a:pt x="9397" y="9920"/>
                </a:cubicBezTo>
                <a:cubicBezTo>
                  <a:pt x="9397" y="9989"/>
                  <a:pt x="9406" y="10069"/>
                  <a:pt x="9416" y="10095"/>
                </a:cubicBezTo>
                <a:cubicBezTo>
                  <a:pt x="9426" y="10122"/>
                  <a:pt x="9465" y="10134"/>
                  <a:pt x="9501" y="10122"/>
                </a:cubicBezTo>
                <a:cubicBezTo>
                  <a:pt x="9547" y="10109"/>
                  <a:pt x="9569" y="10056"/>
                  <a:pt x="9575" y="9950"/>
                </a:cubicBezTo>
                <a:cubicBezTo>
                  <a:pt x="9582" y="9815"/>
                  <a:pt x="9572" y="9796"/>
                  <a:pt x="9491" y="9796"/>
                </a:cubicBezTo>
                <a:close/>
                <a:moveTo>
                  <a:pt x="17705" y="9796"/>
                </a:moveTo>
                <a:cubicBezTo>
                  <a:pt x="17647" y="9796"/>
                  <a:pt x="17627" y="9826"/>
                  <a:pt x="17627" y="9920"/>
                </a:cubicBezTo>
                <a:cubicBezTo>
                  <a:pt x="17627" y="9989"/>
                  <a:pt x="17635" y="10067"/>
                  <a:pt x="17644" y="10092"/>
                </a:cubicBezTo>
                <a:cubicBezTo>
                  <a:pt x="17654" y="10117"/>
                  <a:pt x="17689" y="10138"/>
                  <a:pt x="17723" y="10138"/>
                </a:cubicBezTo>
                <a:cubicBezTo>
                  <a:pt x="17770" y="10138"/>
                  <a:pt x="17783" y="10098"/>
                  <a:pt x="17783" y="9965"/>
                </a:cubicBezTo>
                <a:cubicBezTo>
                  <a:pt x="17783" y="9821"/>
                  <a:pt x="17771" y="9796"/>
                  <a:pt x="17705" y="9796"/>
                </a:cubicBezTo>
                <a:close/>
                <a:moveTo>
                  <a:pt x="18140" y="9796"/>
                </a:moveTo>
                <a:cubicBezTo>
                  <a:pt x="18061" y="9796"/>
                  <a:pt x="18050" y="9815"/>
                  <a:pt x="18050" y="9968"/>
                </a:cubicBezTo>
                <a:cubicBezTo>
                  <a:pt x="18050" y="10122"/>
                  <a:pt x="18060" y="10141"/>
                  <a:pt x="18132" y="10122"/>
                </a:cubicBezTo>
                <a:cubicBezTo>
                  <a:pt x="18193" y="10107"/>
                  <a:pt x="18214" y="10066"/>
                  <a:pt x="18221" y="9950"/>
                </a:cubicBezTo>
                <a:cubicBezTo>
                  <a:pt x="18228" y="9816"/>
                  <a:pt x="18218" y="9796"/>
                  <a:pt x="18140" y="9796"/>
                </a:cubicBezTo>
                <a:close/>
                <a:moveTo>
                  <a:pt x="18579" y="9796"/>
                </a:moveTo>
                <a:cubicBezTo>
                  <a:pt x="18497" y="9796"/>
                  <a:pt x="18486" y="9816"/>
                  <a:pt x="18486" y="9965"/>
                </a:cubicBezTo>
                <a:cubicBezTo>
                  <a:pt x="18486" y="10115"/>
                  <a:pt x="18496" y="10132"/>
                  <a:pt x="18571" y="10116"/>
                </a:cubicBezTo>
                <a:cubicBezTo>
                  <a:pt x="18636" y="10103"/>
                  <a:pt x="18657" y="10064"/>
                  <a:pt x="18663" y="9947"/>
                </a:cubicBezTo>
                <a:cubicBezTo>
                  <a:pt x="18670" y="9814"/>
                  <a:pt x="18660" y="9796"/>
                  <a:pt x="18579" y="9796"/>
                </a:cubicBezTo>
                <a:close/>
                <a:moveTo>
                  <a:pt x="19023" y="9796"/>
                </a:moveTo>
                <a:cubicBezTo>
                  <a:pt x="18940" y="9796"/>
                  <a:pt x="18877" y="9983"/>
                  <a:pt x="18931" y="10071"/>
                </a:cubicBezTo>
                <a:cubicBezTo>
                  <a:pt x="18951" y="10105"/>
                  <a:pt x="18994" y="10134"/>
                  <a:pt x="19026" y="10135"/>
                </a:cubicBezTo>
                <a:cubicBezTo>
                  <a:pt x="19071" y="10135"/>
                  <a:pt x="19085" y="10097"/>
                  <a:pt x="19085" y="9965"/>
                </a:cubicBezTo>
                <a:cubicBezTo>
                  <a:pt x="19085" y="9831"/>
                  <a:pt x="19071" y="9796"/>
                  <a:pt x="19023" y="9796"/>
                </a:cubicBezTo>
                <a:close/>
                <a:moveTo>
                  <a:pt x="19439" y="9796"/>
                </a:moveTo>
                <a:cubicBezTo>
                  <a:pt x="19366" y="9796"/>
                  <a:pt x="19345" y="9822"/>
                  <a:pt x="19345" y="9920"/>
                </a:cubicBezTo>
                <a:cubicBezTo>
                  <a:pt x="19345" y="9989"/>
                  <a:pt x="19354" y="10069"/>
                  <a:pt x="19364" y="10095"/>
                </a:cubicBezTo>
                <a:cubicBezTo>
                  <a:pt x="19374" y="10122"/>
                  <a:pt x="19413" y="10134"/>
                  <a:pt x="19449" y="10122"/>
                </a:cubicBezTo>
                <a:cubicBezTo>
                  <a:pt x="19495" y="10109"/>
                  <a:pt x="19517" y="10056"/>
                  <a:pt x="19523" y="9950"/>
                </a:cubicBezTo>
                <a:cubicBezTo>
                  <a:pt x="19530" y="9815"/>
                  <a:pt x="19520" y="9796"/>
                  <a:pt x="19439" y="9796"/>
                </a:cubicBezTo>
                <a:close/>
                <a:moveTo>
                  <a:pt x="19881" y="9796"/>
                </a:moveTo>
                <a:cubicBezTo>
                  <a:pt x="19809" y="9796"/>
                  <a:pt x="19788" y="9822"/>
                  <a:pt x="19788" y="9920"/>
                </a:cubicBezTo>
                <a:cubicBezTo>
                  <a:pt x="19788" y="9989"/>
                  <a:pt x="19796" y="10069"/>
                  <a:pt x="19807" y="10095"/>
                </a:cubicBezTo>
                <a:cubicBezTo>
                  <a:pt x="19817" y="10122"/>
                  <a:pt x="19855" y="10134"/>
                  <a:pt x="19892" y="10122"/>
                </a:cubicBezTo>
                <a:cubicBezTo>
                  <a:pt x="19938" y="10109"/>
                  <a:pt x="19960" y="10056"/>
                  <a:pt x="19966" y="9950"/>
                </a:cubicBezTo>
                <a:cubicBezTo>
                  <a:pt x="19973" y="9815"/>
                  <a:pt x="19963" y="9796"/>
                  <a:pt x="19881" y="9796"/>
                </a:cubicBezTo>
                <a:close/>
                <a:moveTo>
                  <a:pt x="20293" y="9796"/>
                </a:moveTo>
                <a:cubicBezTo>
                  <a:pt x="20218" y="9796"/>
                  <a:pt x="20202" y="9819"/>
                  <a:pt x="20215" y="9905"/>
                </a:cubicBezTo>
                <a:cubicBezTo>
                  <a:pt x="20223" y="9964"/>
                  <a:pt x="20231" y="10033"/>
                  <a:pt x="20231" y="10062"/>
                </a:cubicBezTo>
                <a:cubicBezTo>
                  <a:pt x="20231" y="10091"/>
                  <a:pt x="20266" y="10119"/>
                  <a:pt x="20309" y="10122"/>
                </a:cubicBezTo>
                <a:cubicBezTo>
                  <a:pt x="20375" y="10127"/>
                  <a:pt x="20387" y="10102"/>
                  <a:pt x="20387" y="9962"/>
                </a:cubicBezTo>
                <a:cubicBezTo>
                  <a:pt x="20387" y="9817"/>
                  <a:pt x="20375" y="9796"/>
                  <a:pt x="20293" y="9796"/>
                </a:cubicBezTo>
                <a:close/>
                <a:moveTo>
                  <a:pt x="20740" y="9796"/>
                </a:moveTo>
                <a:cubicBezTo>
                  <a:pt x="20667" y="9796"/>
                  <a:pt x="20648" y="9822"/>
                  <a:pt x="20648" y="9920"/>
                </a:cubicBezTo>
                <a:cubicBezTo>
                  <a:pt x="20648" y="9989"/>
                  <a:pt x="20656" y="10069"/>
                  <a:pt x="20666" y="10095"/>
                </a:cubicBezTo>
                <a:cubicBezTo>
                  <a:pt x="20677" y="10122"/>
                  <a:pt x="20714" y="10134"/>
                  <a:pt x="20751" y="10122"/>
                </a:cubicBezTo>
                <a:cubicBezTo>
                  <a:pt x="20796" y="10109"/>
                  <a:pt x="20820" y="10056"/>
                  <a:pt x="20825" y="9950"/>
                </a:cubicBezTo>
                <a:cubicBezTo>
                  <a:pt x="20833" y="9815"/>
                  <a:pt x="20822" y="9796"/>
                  <a:pt x="20740" y="9796"/>
                </a:cubicBezTo>
                <a:close/>
                <a:moveTo>
                  <a:pt x="21183" y="9796"/>
                </a:moveTo>
                <a:cubicBezTo>
                  <a:pt x="21100" y="9796"/>
                  <a:pt x="21091" y="9816"/>
                  <a:pt x="21091" y="9971"/>
                </a:cubicBezTo>
                <a:cubicBezTo>
                  <a:pt x="21091" y="10127"/>
                  <a:pt x="21099" y="10142"/>
                  <a:pt x="21175" y="10122"/>
                </a:cubicBezTo>
                <a:cubicBezTo>
                  <a:pt x="21240" y="10106"/>
                  <a:pt x="21262" y="10068"/>
                  <a:pt x="21268" y="9950"/>
                </a:cubicBezTo>
                <a:cubicBezTo>
                  <a:pt x="21275" y="9815"/>
                  <a:pt x="21264" y="9796"/>
                  <a:pt x="21183" y="9796"/>
                </a:cubicBezTo>
                <a:close/>
                <a:moveTo>
                  <a:pt x="2668" y="9808"/>
                </a:moveTo>
                <a:cubicBezTo>
                  <a:pt x="2589" y="9784"/>
                  <a:pt x="2544" y="9891"/>
                  <a:pt x="2567" y="10050"/>
                </a:cubicBezTo>
                <a:cubicBezTo>
                  <a:pt x="2576" y="10110"/>
                  <a:pt x="2611" y="10136"/>
                  <a:pt x="2663" y="10122"/>
                </a:cubicBezTo>
                <a:cubicBezTo>
                  <a:pt x="2724" y="10107"/>
                  <a:pt x="2745" y="10068"/>
                  <a:pt x="2745" y="9965"/>
                </a:cubicBezTo>
                <a:cubicBezTo>
                  <a:pt x="2745" y="9865"/>
                  <a:pt x="2724" y="9824"/>
                  <a:pt x="2668" y="9808"/>
                </a:cubicBezTo>
                <a:close/>
                <a:moveTo>
                  <a:pt x="3102" y="9808"/>
                </a:moveTo>
                <a:cubicBezTo>
                  <a:pt x="3026" y="9789"/>
                  <a:pt x="3018" y="9804"/>
                  <a:pt x="3018" y="9965"/>
                </a:cubicBezTo>
                <a:cubicBezTo>
                  <a:pt x="3018" y="10126"/>
                  <a:pt x="3026" y="10142"/>
                  <a:pt x="3102" y="10122"/>
                </a:cubicBezTo>
                <a:cubicBezTo>
                  <a:pt x="3166" y="10106"/>
                  <a:pt x="3187" y="10069"/>
                  <a:pt x="3187" y="9965"/>
                </a:cubicBezTo>
                <a:cubicBezTo>
                  <a:pt x="3187" y="9861"/>
                  <a:pt x="3166" y="9824"/>
                  <a:pt x="3102" y="9808"/>
                </a:cubicBezTo>
                <a:close/>
                <a:moveTo>
                  <a:pt x="4014" y="9808"/>
                </a:moveTo>
                <a:cubicBezTo>
                  <a:pt x="3937" y="9789"/>
                  <a:pt x="3929" y="9804"/>
                  <a:pt x="3929" y="9965"/>
                </a:cubicBezTo>
                <a:cubicBezTo>
                  <a:pt x="3929" y="10126"/>
                  <a:pt x="3937" y="10142"/>
                  <a:pt x="4014" y="10122"/>
                </a:cubicBezTo>
                <a:cubicBezTo>
                  <a:pt x="4078" y="10106"/>
                  <a:pt x="4098" y="10069"/>
                  <a:pt x="4098" y="9965"/>
                </a:cubicBezTo>
                <a:cubicBezTo>
                  <a:pt x="4098" y="9861"/>
                  <a:pt x="4078" y="9824"/>
                  <a:pt x="4014" y="9808"/>
                </a:cubicBezTo>
                <a:close/>
                <a:moveTo>
                  <a:pt x="4456" y="9808"/>
                </a:moveTo>
                <a:cubicBezTo>
                  <a:pt x="4380" y="9789"/>
                  <a:pt x="4372" y="9804"/>
                  <a:pt x="4372" y="9965"/>
                </a:cubicBezTo>
                <a:cubicBezTo>
                  <a:pt x="4372" y="10126"/>
                  <a:pt x="4380" y="10142"/>
                  <a:pt x="4456" y="10122"/>
                </a:cubicBezTo>
                <a:cubicBezTo>
                  <a:pt x="4521" y="10106"/>
                  <a:pt x="4540" y="10069"/>
                  <a:pt x="4540" y="9965"/>
                </a:cubicBezTo>
                <a:cubicBezTo>
                  <a:pt x="4540" y="9861"/>
                  <a:pt x="4521" y="9824"/>
                  <a:pt x="4456" y="9808"/>
                </a:cubicBezTo>
                <a:close/>
                <a:moveTo>
                  <a:pt x="6458" y="9808"/>
                </a:moveTo>
                <a:cubicBezTo>
                  <a:pt x="6385" y="9790"/>
                  <a:pt x="6373" y="9805"/>
                  <a:pt x="6387" y="9899"/>
                </a:cubicBezTo>
                <a:cubicBezTo>
                  <a:pt x="6396" y="9961"/>
                  <a:pt x="6403" y="10040"/>
                  <a:pt x="6403" y="10077"/>
                </a:cubicBezTo>
                <a:cubicBezTo>
                  <a:pt x="6403" y="10114"/>
                  <a:pt x="6435" y="10134"/>
                  <a:pt x="6474" y="10122"/>
                </a:cubicBezTo>
                <a:cubicBezTo>
                  <a:pt x="6526" y="10107"/>
                  <a:pt x="6546" y="10063"/>
                  <a:pt x="6546" y="9965"/>
                </a:cubicBezTo>
                <a:cubicBezTo>
                  <a:pt x="6546" y="9860"/>
                  <a:pt x="6526" y="9825"/>
                  <a:pt x="6458" y="9808"/>
                </a:cubicBezTo>
                <a:close/>
                <a:moveTo>
                  <a:pt x="7781" y="9808"/>
                </a:moveTo>
                <a:cubicBezTo>
                  <a:pt x="7745" y="9794"/>
                  <a:pt x="7704" y="9820"/>
                  <a:pt x="7679" y="9899"/>
                </a:cubicBezTo>
                <a:cubicBezTo>
                  <a:pt x="7649" y="9992"/>
                  <a:pt x="7648" y="10020"/>
                  <a:pt x="7680" y="10074"/>
                </a:cubicBezTo>
                <a:cubicBezTo>
                  <a:pt x="7745" y="10184"/>
                  <a:pt x="7848" y="10117"/>
                  <a:pt x="7848" y="9965"/>
                </a:cubicBezTo>
                <a:cubicBezTo>
                  <a:pt x="7848" y="9877"/>
                  <a:pt x="7818" y="9822"/>
                  <a:pt x="7781" y="9808"/>
                </a:cubicBezTo>
                <a:close/>
                <a:moveTo>
                  <a:pt x="9925" y="9808"/>
                </a:moveTo>
                <a:cubicBezTo>
                  <a:pt x="9849" y="9789"/>
                  <a:pt x="9840" y="9804"/>
                  <a:pt x="9840" y="9965"/>
                </a:cubicBezTo>
                <a:cubicBezTo>
                  <a:pt x="9840" y="10126"/>
                  <a:pt x="9849" y="10142"/>
                  <a:pt x="9925" y="10122"/>
                </a:cubicBezTo>
                <a:cubicBezTo>
                  <a:pt x="9990" y="10106"/>
                  <a:pt x="10009" y="10069"/>
                  <a:pt x="10009" y="9965"/>
                </a:cubicBezTo>
                <a:cubicBezTo>
                  <a:pt x="10009" y="9861"/>
                  <a:pt x="9990" y="9824"/>
                  <a:pt x="9925" y="9808"/>
                </a:cubicBezTo>
                <a:close/>
                <a:moveTo>
                  <a:pt x="13642" y="10107"/>
                </a:moveTo>
                <a:cubicBezTo>
                  <a:pt x="13005" y="10102"/>
                  <a:pt x="12991" y="10105"/>
                  <a:pt x="12991" y="10240"/>
                </a:cubicBezTo>
                <a:cubicBezTo>
                  <a:pt x="12991" y="10366"/>
                  <a:pt x="13008" y="10378"/>
                  <a:pt x="13168" y="10377"/>
                </a:cubicBezTo>
                <a:cubicBezTo>
                  <a:pt x="13264" y="10376"/>
                  <a:pt x="13357" y="10349"/>
                  <a:pt x="13375" y="10319"/>
                </a:cubicBezTo>
                <a:cubicBezTo>
                  <a:pt x="13393" y="10288"/>
                  <a:pt x="13408" y="10296"/>
                  <a:pt x="13408" y="10334"/>
                </a:cubicBezTo>
                <a:cubicBezTo>
                  <a:pt x="13408" y="10373"/>
                  <a:pt x="13475" y="10399"/>
                  <a:pt x="13564" y="10395"/>
                </a:cubicBezTo>
                <a:cubicBezTo>
                  <a:pt x="13650" y="10391"/>
                  <a:pt x="13728" y="10406"/>
                  <a:pt x="13738" y="10431"/>
                </a:cubicBezTo>
                <a:cubicBezTo>
                  <a:pt x="13761" y="10490"/>
                  <a:pt x="13785" y="10489"/>
                  <a:pt x="13808" y="10428"/>
                </a:cubicBezTo>
                <a:cubicBezTo>
                  <a:pt x="13819" y="10401"/>
                  <a:pt x="13932" y="10386"/>
                  <a:pt x="14061" y="10395"/>
                </a:cubicBezTo>
                <a:cubicBezTo>
                  <a:pt x="14253" y="10408"/>
                  <a:pt x="14297" y="10392"/>
                  <a:pt x="14310" y="10304"/>
                </a:cubicBezTo>
                <a:cubicBezTo>
                  <a:pt x="14318" y="10245"/>
                  <a:pt x="14319" y="10179"/>
                  <a:pt x="14310" y="10156"/>
                </a:cubicBezTo>
                <a:cubicBezTo>
                  <a:pt x="14301" y="10132"/>
                  <a:pt x="14001" y="10111"/>
                  <a:pt x="13642" y="10107"/>
                </a:cubicBezTo>
                <a:close/>
                <a:moveTo>
                  <a:pt x="2451" y="10316"/>
                </a:moveTo>
                <a:cubicBezTo>
                  <a:pt x="1871" y="10307"/>
                  <a:pt x="1872" y="10306"/>
                  <a:pt x="1872" y="10455"/>
                </a:cubicBezTo>
                <a:cubicBezTo>
                  <a:pt x="1872" y="10567"/>
                  <a:pt x="1890" y="10611"/>
                  <a:pt x="1943" y="10628"/>
                </a:cubicBezTo>
                <a:cubicBezTo>
                  <a:pt x="2099" y="10674"/>
                  <a:pt x="2378" y="10628"/>
                  <a:pt x="2387" y="10555"/>
                </a:cubicBezTo>
                <a:cubicBezTo>
                  <a:pt x="2394" y="10502"/>
                  <a:pt x="2406" y="10505"/>
                  <a:pt x="2429" y="10564"/>
                </a:cubicBezTo>
                <a:cubicBezTo>
                  <a:pt x="2451" y="10623"/>
                  <a:pt x="2570" y="10649"/>
                  <a:pt x="2824" y="10649"/>
                </a:cubicBezTo>
                <a:cubicBezTo>
                  <a:pt x="3180" y="10649"/>
                  <a:pt x="3187" y="10645"/>
                  <a:pt x="3195" y="10495"/>
                </a:cubicBezTo>
                <a:cubicBezTo>
                  <a:pt x="3205" y="10314"/>
                  <a:pt x="3265" y="10329"/>
                  <a:pt x="2451" y="10316"/>
                </a:cubicBezTo>
                <a:close/>
                <a:moveTo>
                  <a:pt x="8076" y="10316"/>
                </a:moveTo>
                <a:cubicBezTo>
                  <a:pt x="7497" y="10307"/>
                  <a:pt x="7497" y="10306"/>
                  <a:pt x="7497" y="10455"/>
                </a:cubicBezTo>
                <a:cubicBezTo>
                  <a:pt x="7497" y="10567"/>
                  <a:pt x="7514" y="10611"/>
                  <a:pt x="7568" y="10628"/>
                </a:cubicBezTo>
                <a:cubicBezTo>
                  <a:pt x="7738" y="10679"/>
                  <a:pt x="8001" y="10639"/>
                  <a:pt x="8011" y="10561"/>
                </a:cubicBezTo>
                <a:cubicBezTo>
                  <a:pt x="8019" y="10499"/>
                  <a:pt x="8029" y="10500"/>
                  <a:pt x="8053" y="10564"/>
                </a:cubicBezTo>
                <a:cubicBezTo>
                  <a:pt x="8076" y="10623"/>
                  <a:pt x="8195" y="10649"/>
                  <a:pt x="8449" y="10649"/>
                </a:cubicBezTo>
                <a:cubicBezTo>
                  <a:pt x="8805" y="10649"/>
                  <a:pt x="8812" y="10645"/>
                  <a:pt x="8820" y="10495"/>
                </a:cubicBezTo>
                <a:cubicBezTo>
                  <a:pt x="8830" y="10314"/>
                  <a:pt x="8893" y="10329"/>
                  <a:pt x="8076" y="10316"/>
                </a:cubicBezTo>
                <a:close/>
                <a:moveTo>
                  <a:pt x="18727" y="10316"/>
                </a:moveTo>
                <a:cubicBezTo>
                  <a:pt x="18545" y="10299"/>
                  <a:pt x="18539" y="10303"/>
                  <a:pt x="18539" y="10455"/>
                </a:cubicBezTo>
                <a:cubicBezTo>
                  <a:pt x="18539" y="10572"/>
                  <a:pt x="18553" y="10615"/>
                  <a:pt x="18596" y="10619"/>
                </a:cubicBezTo>
                <a:cubicBezTo>
                  <a:pt x="18946" y="10650"/>
                  <a:pt x="19019" y="10642"/>
                  <a:pt x="19048" y="10564"/>
                </a:cubicBezTo>
                <a:cubicBezTo>
                  <a:pt x="19074" y="10497"/>
                  <a:pt x="19084" y="10496"/>
                  <a:pt x="19092" y="10561"/>
                </a:cubicBezTo>
                <a:cubicBezTo>
                  <a:pt x="19098" y="10607"/>
                  <a:pt x="19133" y="10639"/>
                  <a:pt x="19170" y="10631"/>
                </a:cubicBezTo>
                <a:cubicBezTo>
                  <a:pt x="19208" y="10623"/>
                  <a:pt x="19246" y="10645"/>
                  <a:pt x="19254" y="10682"/>
                </a:cubicBezTo>
                <a:cubicBezTo>
                  <a:pt x="19275" y="10768"/>
                  <a:pt x="19319" y="10770"/>
                  <a:pt x="19319" y="10685"/>
                </a:cubicBezTo>
                <a:cubicBezTo>
                  <a:pt x="19319" y="10613"/>
                  <a:pt x="19490" y="10632"/>
                  <a:pt x="19560" y="10712"/>
                </a:cubicBezTo>
                <a:cubicBezTo>
                  <a:pt x="19593" y="10751"/>
                  <a:pt x="19612" y="10724"/>
                  <a:pt x="19628" y="10610"/>
                </a:cubicBezTo>
                <a:cubicBezTo>
                  <a:pt x="19643" y="10499"/>
                  <a:pt x="19654" y="10483"/>
                  <a:pt x="19664" y="10552"/>
                </a:cubicBezTo>
                <a:cubicBezTo>
                  <a:pt x="19675" y="10627"/>
                  <a:pt x="19743" y="10649"/>
                  <a:pt x="19974" y="10649"/>
                </a:cubicBezTo>
                <a:cubicBezTo>
                  <a:pt x="20256" y="10649"/>
                  <a:pt x="20270" y="10643"/>
                  <a:pt x="20278" y="10504"/>
                </a:cubicBezTo>
                <a:cubicBezTo>
                  <a:pt x="20288" y="10315"/>
                  <a:pt x="20249" y="10303"/>
                  <a:pt x="19632" y="10322"/>
                </a:cubicBezTo>
                <a:cubicBezTo>
                  <a:pt x="19085" y="10340"/>
                  <a:pt x="18990" y="10340"/>
                  <a:pt x="18727" y="10316"/>
                </a:cubicBezTo>
                <a:close/>
                <a:moveTo>
                  <a:pt x="11194" y="11024"/>
                </a:moveTo>
                <a:cubicBezTo>
                  <a:pt x="11188" y="11023"/>
                  <a:pt x="11181" y="11035"/>
                  <a:pt x="11175" y="11057"/>
                </a:cubicBezTo>
                <a:cubicBezTo>
                  <a:pt x="11149" y="11148"/>
                  <a:pt x="10903" y="11162"/>
                  <a:pt x="10862" y="11075"/>
                </a:cubicBezTo>
                <a:cubicBezTo>
                  <a:pt x="10845" y="11038"/>
                  <a:pt x="10810" y="11032"/>
                  <a:pt x="10785" y="11060"/>
                </a:cubicBezTo>
                <a:cubicBezTo>
                  <a:pt x="10716" y="11137"/>
                  <a:pt x="10560" y="11151"/>
                  <a:pt x="10528" y="11084"/>
                </a:cubicBezTo>
                <a:cubicBezTo>
                  <a:pt x="10513" y="11052"/>
                  <a:pt x="10466" y="11048"/>
                  <a:pt x="10424" y="11075"/>
                </a:cubicBezTo>
                <a:cubicBezTo>
                  <a:pt x="10351" y="11124"/>
                  <a:pt x="10168" y="11125"/>
                  <a:pt x="10061" y="11078"/>
                </a:cubicBezTo>
                <a:cubicBezTo>
                  <a:pt x="10021" y="11061"/>
                  <a:pt x="10009" y="11094"/>
                  <a:pt x="10009" y="11227"/>
                </a:cubicBezTo>
                <a:lnTo>
                  <a:pt x="10009" y="11399"/>
                </a:lnTo>
                <a:lnTo>
                  <a:pt x="10381" y="11414"/>
                </a:lnTo>
                <a:cubicBezTo>
                  <a:pt x="10716" y="11429"/>
                  <a:pt x="10752" y="11418"/>
                  <a:pt x="10755" y="11311"/>
                </a:cubicBezTo>
                <a:cubicBezTo>
                  <a:pt x="10758" y="11200"/>
                  <a:pt x="10759" y="11200"/>
                  <a:pt x="10770" y="11311"/>
                </a:cubicBezTo>
                <a:cubicBezTo>
                  <a:pt x="10781" y="11417"/>
                  <a:pt x="10833" y="11433"/>
                  <a:pt x="11255" y="11451"/>
                </a:cubicBezTo>
                <a:cubicBezTo>
                  <a:pt x="11516" y="11462"/>
                  <a:pt x="11210" y="11475"/>
                  <a:pt x="10576" y="11484"/>
                </a:cubicBezTo>
                <a:cubicBezTo>
                  <a:pt x="9943" y="11492"/>
                  <a:pt x="9424" y="11479"/>
                  <a:pt x="9424" y="11451"/>
                </a:cubicBezTo>
                <a:cubicBezTo>
                  <a:pt x="9424" y="11422"/>
                  <a:pt x="9548" y="11408"/>
                  <a:pt x="9699" y="11420"/>
                </a:cubicBezTo>
                <a:lnTo>
                  <a:pt x="9975" y="11444"/>
                </a:lnTo>
                <a:lnTo>
                  <a:pt x="9966" y="11284"/>
                </a:lnTo>
                <a:cubicBezTo>
                  <a:pt x="9957" y="11130"/>
                  <a:pt x="9949" y="11124"/>
                  <a:pt x="9697" y="11118"/>
                </a:cubicBezTo>
                <a:cubicBezTo>
                  <a:pt x="9554" y="11114"/>
                  <a:pt x="9417" y="11089"/>
                  <a:pt x="9392" y="11060"/>
                </a:cubicBezTo>
                <a:cubicBezTo>
                  <a:pt x="9312" y="10969"/>
                  <a:pt x="9260" y="11071"/>
                  <a:pt x="9273" y="11296"/>
                </a:cubicBezTo>
                <a:lnTo>
                  <a:pt x="9284" y="11499"/>
                </a:lnTo>
                <a:lnTo>
                  <a:pt x="9055" y="11499"/>
                </a:lnTo>
                <a:lnTo>
                  <a:pt x="8825" y="11499"/>
                </a:lnTo>
                <a:lnTo>
                  <a:pt x="8825" y="11723"/>
                </a:lnTo>
                <a:cubicBezTo>
                  <a:pt x="8825" y="11942"/>
                  <a:pt x="8823" y="11944"/>
                  <a:pt x="8701" y="11944"/>
                </a:cubicBezTo>
                <a:cubicBezTo>
                  <a:pt x="8593" y="11944"/>
                  <a:pt x="8576" y="11963"/>
                  <a:pt x="8569" y="12098"/>
                </a:cubicBezTo>
                <a:cubicBezTo>
                  <a:pt x="8561" y="12240"/>
                  <a:pt x="8571" y="12249"/>
                  <a:pt x="8693" y="12249"/>
                </a:cubicBezTo>
                <a:lnTo>
                  <a:pt x="8825" y="12249"/>
                </a:lnTo>
                <a:lnTo>
                  <a:pt x="8825" y="12612"/>
                </a:lnTo>
                <a:lnTo>
                  <a:pt x="8825" y="12975"/>
                </a:lnTo>
                <a:lnTo>
                  <a:pt x="8694" y="12957"/>
                </a:lnTo>
                <a:cubicBezTo>
                  <a:pt x="8558" y="12937"/>
                  <a:pt x="8556" y="12944"/>
                  <a:pt x="8580" y="13184"/>
                </a:cubicBezTo>
                <a:cubicBezTo>
                  <a:pt x="8593" y="13311"/>
                  <a:pt x="8612" y="13328"/>
                  <a:pt x="8710" y="13314"/>
                </a:cubicBezTo>
                <a:lnTo>
                  <a:pt x="8825" y="13299"/>
                </a:lnTo>
                <a:lnTo>
                  <a:pt x="8825" y="13656"/>
                </a:lnTo>
                <a:lnTo>
                  <a:pt x="8825" y="14013"/>
                </a:lnTo>
                <a:lnTo>
                  <a:pt x="8727" y="14010"/>
                </a:lnTo>
                <a:cubicBezTo>
                  <a:pt x="8566" y="14008"/>
                  <a:pt x="8560" y="14014"/>
                  <a:pt x="8569" y="14176"/>
                </a:cubicBezTo>
                <a:cubicBezTo>
                  <a:pt x="8576" y="14311"/>
                  <a:pt x="8593" y="14329"/>
                  <a:pt x="8701" y="14328"/>
                </a:cubicBezTo>
                <a:lnTo>
                  <a:pt x="8825" y="14328"/>
                </a:lnTo>
                <a:lnTo>
                  <a:pt x="8825" y="14703"/>
                </a:lnTo>
                <a:lnTo>
                  <a:pt x="8825" y="15081"/>
                </a:lnTo>
                <a:lnTo>
                  <a:pt x="8701" y="15081"/>
                </a:lnTo>
                <a:cubicBezTo>
                  <a:pt x="8591" y="15081"/>
                  <a:pt x="8576" y="15098"/>
                  <a:pt x="8569" y="15241"/>
                </a:cubicBezTo>
                <a:cubicBezTo>
                  <a:pt x="8560" y="15394"/>
                  <a:pt x="8566" y="15400"/>
                  <a:pt x="8692" y="15377"/>
                </a:cubicBezTo>
                <a:lnTo>
                  <a:pt x="8825" y="15353"/>
                </a:lnTo>
                <a:lnTo>
                  <a:pt x="8825" y="15731"/>
                </a:lnTo>
                <a:lnTo>
                  <a:pt x="8825" y="16109"/>
                </a:lnTo>
                <a:lnTo>
                  <a:pt x="8717" y="16106"/>
                </a:lnTo>
                <a:cubicBezTo>
                  <a:pt x="8644" y="16105"/>
                  <a:pt x="8601" y="16139"/>
                  <a:pt x="8581" y="16218"/>
                </a:cubicBezTo>
                <a:cubicBezTo>
                  <a:pt x="8542" y="16378"/>
                  <a:pt x="8568" y="16424"/>
                  <a:pt x="8706" y="16436"/>
                </a:cubicBezTo>
                <a:lnTo>
                  <a:pt x="8825" y="16445"/>
                </a:lnTo>
                <a:lnTo>
                  <a:pt x="8825" y="16787"/>
                </a:lnTo>
                <a:lnTo>
                  <a:pt x="8825" y="17129"/>
                </a:lnTo>
                <a:lnTo>
                  <a:pt x="8701" y="17129"/>
                </a:lnTo>
                <a:cubicBezTo>
                  <a:pt x="8586" y="17127"/>
                  <a:pt x="8578" y="17140"/>
                  <a:pt x="8578" y="17298"/>
                </a:cubicBezTo>
                <a:cubicBezTo>
                  <a:pt x="8578" y="17456"/>
                  <a:pt x="8586" y="17466"/>
                  <a:pt x="8701" y="17465"/>
                </a:cubicBezTo>
                <a:lnTo>
                  <a:pt x="8825" y="17465"/>
                </a:lnTo>
                <a:lnTo>
                  <a:pt x="8825" y="17840"/>
                </a:lnTo>
                <a:lnTo>
                  <a:pt x="8825" y="18218"/>
                </a:lnTo>
                <a:lnTo>
                  <a:pt x="8698" y="18194"/>
                </a:lnTo>
                <a:cubicBezTo>
                  <a:pt x="8575" y="18172"/>
                  <a:pt x="8571" y="18178"/>
                  <a:pt x="8571" y="18354"/>
                </a:cubicBezTo>
                <a:cubicBezTo>
                  <a:pt x="8571" y="18530"/>
                  <a:pt x="8575" y="18537"/>
                  <a:pt x="8698" y="18514"/>
                </a:cubicBezTo>
                <a:lnTo>
                  <a:pt x="8825" y="18490"/>
                </a:lnTo>
                <a:lnTo>
                  <a:pt x="8825" y="18868"/>
                </a:lnTo>
                <a:lnTo>
                  <a:pt x="8825" y="19244"/>
                </a:lnTo>
                <a:lnTo>
                  <a:pt x="8718" y="19216"/>
                </a:lnTo>
                <a:cubicBezTo>
                  <a:pt x="8601" y="19187"/>
                  <a:pt x="8554" y="19261"/>
                  <a:pt x="8579" y="19434"/>
                </a:cubicBezTo>
                <a:cubicBezTo>
                  <a:pt x="8591" y="19516"/>
                  <a:pt x="8628" y="19549"/>
                  <a:pt x="8710" y="19549"/>
                </a:cubicBezTo>
                <a:lnTo>
                  <a:pt x="8825" y="19549"/>
                </a:lnTo>
                <a:lnTo>
                  <a:pt x="8822" y="19973"/>
                </a:lnTo>
                <a:cubicBezTo>
                  <a:pt x="8821" y="20207"/>
                  <a:pt x="8814" y="20361"/>
                  <a:pt x="8807" y="20314"/>
                </a:cubicBezTo>
                <a:cubicBezTo>
                  <a:pt x="8789" y="20196"/>
                  <a:pt x="8722" y="20208"/>
                  <a:pt x="8704" y="20333"/>
                </a:cubicBezTo>
                <a:cubicBezTo>
                  <a:pt x="8695" y="20389"/>
                  <a:pt x="8703" y="20482"/>
                  <a:pt x="8721" y="20538"/>
                </a:cubicBezTo>
                <a:cubicBezTo>
                  <a:pt x="8744" y="20611"/>
                  <a:pt x="8763" y="20619"/>
                  <a:pt x="8786" y="20569"/>
                </a:cubicBezTo>
                <a:cubicBezTo>
                  <a:pt x="8808" y="20521"/>
                  <a:pt x="9529" y="20500"/>
                  <a:pt x="10983" y="20502"/>
                </a:cubicBezTo>
                <a:lnTo>
                  <a:pt x="13148" y="20505"/>
                </a:lnTo>
                <a:lnTo>
                  <a:pt x="13148" y="16004"/>
                </a:lnTo>
                <a:lnTo>
                  <a:pt x="13148" y="11499"/>
                </a:lnTo>
                <a:lnTo>
                  <a:pt x="12878" y="11499"/>
                </a:lnTo>
                <a:lnTo>
                  <a:pt x="12610" y="11499"/>
                </a:lnTo>
                <a:lnTo>
                  <a:pt x="12621" y="11302"/>
                </a:lnTo>
                <a:cubicBezTo>
                  <a:pt x="12634" y="11081"/>
                  <a:pt x="12590" y="10972"/>
                  <a:pt x="12537" y="11088"/>
                </a:cubicBezTo>
                <a:cubicBezTo>
                  <a:pt x="12500" y="11168"/>
                  <a:pt x="12315" y="11166"/>
                  <a:pt x="12315" y="11084"/>
                </a:cubicBezTo>
                <a:cubicBezTo>
                  <a:pt x="12315" y="11058"/>
                  <a:pt x="12270" y="11043"/>
                  <a:pt x="12217" y="11048"/>
                </a:cubicBezTo>
                <a:cubicBezTo>
                  <a:pt x="12125" y="11058"/>
                  <a:pt x="12118" y="11069"/>
                  <a:pt x="12119" y="11278"/>
                </a:cubicBezTo>
                <a:lnTo>
                  <a:pt x="12120" y="11499"/>
                </a:lnTo>
                <a:lnTo>
                  <a:pt x="11950" y="11487"/>
                </a:lnTo>
                <a:lnTo>
                  <a:pt x="11781" y="11475"/>
                </a:lnTo>
                <a:lnTo>
                  <a:pt x="11930" y="11451"/>
                </a:lnTo>
                <a:cubicBezTo>
                  <a:pt x="12066" y="11428"/>
                  <a:pt x="12079" y="11411"/>
                  <a:pt x="12079" y="11269"/>
                </a:cubicBezTo>
                <a:cubicBezTo>
                  <a:pt x="12079" y="11117"/>
                  <a:pt x="12075" y="11114"/>
                  <a:pt x="11852" y="11130"/>
                </a:cubicBezTo>
                <a:cubicBezTo>
                  <a:pt x="11727" y="11139"/>
                  <a:pt x="11612" y="11120"/>
                  <a:pt x="11597" y="11088"/>
                </a:cubicBezTo>
                <a:cubicBezTo>
                  <a:pt x="11573" y="11037"/>
                  <a:pt x="11440" y="11041"/>
                  <a:pt x="11403" y="11094"/>
                </a:cubicBezTo>
                <a:cubicBezTo>
                  <a:pt x="11366" y="11146"/>
                  <a:pt x="11231" y="11122"/>
                  <a:pt x="11214" y="11060"/>
                </a:cubicBezTo>
                <a:cubicBezTo>
                  <a:pt x="11207" y="11037"/>
                  <a:pt x="11201" y="11025"/>
                  <a:pt x="11194" y="11024"/>
                </a:cubicBezTo>
                <a:close/>
                <a:moveTo>
                  <a:pt x="4762" y="11027"/>
                </a:moveTo>
                <a:cubicBezTo>
                  <a:pt x="4754" y="11025"/>
                  <a:pt x="4748" y="11036"/>
                  <a:pt x="4745" y="11057"/>
                </a:cubicBezTo>
                <a:cubicBezTo>
                  <a:pt x="4738" y="11119"/>
                  <a:pt x="4468" y="11132"/>
                  <a:pt x="4333" y="11078"/>
                </a:cubicBezTo>
                <a:cubicBezTo>
                  <a:pt x="4293" y="11062"/>
                  <a:pt x="4281" y="11095"/>
                  <a:pt x="4281" y="11227"/>
                </a:cubicBezTo>
                <a:lnTo>
                  <a:pt x="4281" y="11399"/>
                </a:lnTo>
                <a:lnTo>
                  <a:pt x="5124" y="11411"/>
                </a:lnTo>
                <a:cubicBezTo>
                  <a:pt x="5587" y="11419"/>
                  <a:pt x="5973" y="11442"/>
                  <a:pt x="5981" y="11463"/>
                </a:cubicBezTo>
                <a:cubicBezTo>
                  <a:pt x="5989" y="11483"/>
                  <a:pt x="5469" y="11499"/>
                  <a:pt x="4827" y="11499"/>
                </a:cubicBezTo>
                <a:cubicBezTo>
                  <a:pt x="4185" y="11499"/>
                  <a:pt x="3667" y="11482"/>
                  <a:pt x="3676" y="11460"/>
                </a:cubicBezTo>
                <a:cubicBezTo>
                  <a:pt x="3685" y="11437"/>
                  <a:pt x="3816" y="11421"/>
                  <a:pt x="3969" y="11426"/>
                </a:cubicBezTo>
                <a:cubicBezTo>
                  <a:pt x="4243" y="11436"/>
                  <a:pt x="4246" y="11435"/>
                  <a:pt x="4237" y="11281"/>
                </a:cubicBezTo>
                <a:cubicBezTo>
                  <a:pt x="4229" y="11132"/>
                  <a:pt x="4217" y="11126"/>
                  <a:pt x="3986" y="11121"/>
                </a:cubicBezTo>
                <a:cubicBezTo>
                  <a:pt x="3791" y="11117"/>
                  <a:pt x="3739" y="11137"/>
                  <a:pt x="3720" y="11224"/>
                </a:cubicBezTo>
                <a:cubicBezTo>
                  <a:pt x="3698" y="11320"/>
                  <a:pt x="3696" y="11318"/>
                  <a:pt x="3695" y="11218"/>
                </a:cubicBezTo>
                <a:cubicBezTo>
                  <a:pt x="3694" y="11075"/>
                  <a:pt x="3632" y="11008"/>
                  <a:pt x="3594" y="11109"/>
                </a:cubicBezTo>
                <a:cubicBezTo>
                  <a:pt x="3572" y="11165"/>
                  <a:pt x="3564" y="11163"/>
                  <a:pt x="3564" y="11097"/>
                </a:cubicBezTo>
                <a:cubicBezTo>
                  <a:pt x="3564" y="11022"/>
                  <a:pt x="3558" y="11023"/>
                  <a:pt x="3524" y="11097"/>
                </a:cubicBezTo>
                <a:cubicBezTo>
                  <a:pt x="3500" y="11149"/>
                  <a:pt x="3487" y="11250"/>
                  <a:pt x="3494" y="11342"/>
                </a:cubicBezTo>
                <a:cubicBezTo>
                  <a:pt x="3505" y="11492"/>
                  <a:pt x="3497" y="11499"/>
                  <a:pt x="3352" y="11499"/>
                </a:cubicBezTo>
                <a:cubicBezTo>
                  <a:pt x="3203" y="11499"/>
                  <a:pt x="3200" y="11504"/>
                  <a:pt x="3200" y="11690"/>
                </a:cubicBezTo>
                <a:cubicBezTo>
                  <a:pt x="3200" y="11870"/>
                  <a:pt x="3194" y="11879"/>
                  <a:pt x="3076" y="11877"/>
                </a:cubicBezTo>
                <a:cubicBezTo>
                  <a:pt x="2962" y="11876"/>
                  <a:pt x="2952" y="11888"/>
                  <a:pt x="2952" y="12047"/>
                </a:cubicBezTo>
                <a:cubicBezTo>
                  <a:pt x="2952" y="12205"/>
                  <a:pt x="2962" y="12217"/>
                  <a:pt x="3076" y="12216"/>
                </a:cubicBezTo>
                <a:lnTo>
                  <a:pt x="3200" y="12213"/>
                </a:lnTo>
                <a:lnTo>
                  <a:pt x="3200" y="12521"/>
                </a:lnTo>
                <a:lnTo>
                  <a:pt x="3200" y="12830"/>
                </a:lnTo>
                <a:lnTo>
                  <a:pt x="3076" y="12830"/>
                </a:lnTo>
                <a:cubicBezTo>
                  <a:pt x="2968" y="12830"/>
                  <a:pt x="2951" y="12850"/>
                  <a:pt x="2944" y="12984"/>
                </a:cubicBezTo>
                <a:cubicBezTo>
                  <a:pt x="2936" y="13126"/>
                  <a:pt x="2945" y="13136"/>
                  <a:pt x="3067" y="13136"/>
                </a:cubicBezTo>
                <a:lnTo>
                  <a:pt x="3200" y="13136"/>
                </a:lnTo>
                <a:lnTo>
                  <a:pt x="3200" y="13444"/>
                </a:lnTo>
                <a:lnTo>
                  <a:pt x="3200" y="13750"/>
                </a:lnTo>
                <a:lnTo>
                  <a:pt x="3067" y="13750"/>
                </a:lnTo>
                <a:cubicBezTo>
                  <a:pt x="2957" y="13750"/>
                  <a:pt x="2937" y="13769"/>
                  <a:pt x="2950" y="13859"/>
                </a:cubicBezTo>
                <a:cubicBezTo>
                  <a:pt x="2958" y="13918"/>
                  <a:pt x="2966" y="13994"/>
                  <a:pt x="2966" y="14025"/>
                </a:cubicBezTo>
                <a:cubicBezTo>
                  <a:pt x="2966" y="14057"/>
                  <a:pt x="3018" y="14073"/>
                  <a:pt x="3082" y="14064"/>
                </a:cubicBezTo>
                <a:lnTo>
                  <a:pt x="3200" y="14049"/>
                </a:lnTo>
                <a:lnTo>
                  <a:pt x="3200" y="14361"/>
                </a:lnTo>
                <a:lnTo>
                  <a:pt x="3200" y="14675"/>
                </a:lnTo>
                <a:lnTo>
                  <a:pt x="3076" y="14672"/>
                </a:lnTo>
                <a:cubicBezTo>
                  <a:pt x="2962" y="14671"/>
                  <a:pt x="2952" y="14684"/>
                  <a:pt x="2952" y="14842"/>
                </a:cubicBezTo>
                <a:cubicBezTo>
                  <a:pt x="2952" y="15000"/>
                  <a:pt x="2962" y="15013"/>
                  <a:pt x="3076" y="15011"/>
                </a:cubicBezTo>
                <a:lnTo>
                  <a:pt x="3200" y="15008"/>
                </a:lnTo>
                <a:lnTo>
                  <a:pt x="3200" y="15317"/>
                </a:lnTo>
                <a:lnTo>
                  <a:pt x="3200" y="15625"/>
                </a:lnTo>
                <a:lnTo>
                  <a:pt x="3076" y="15625"/>
                </a:lnTo>
                <a:cubicBezTo>
                  <a:pt x="2968" y="15625"/>
                  <a:pt x="2951" y="15645"/>
                  <a:pt x="2944" y="15780"/>
                </a:cubicBezTo>
                <a:cubicBezTo>
                  <a:pt x="2936" y="15921"/>
                  <a:pt x="2945" y="15934"/>
                  <a:pt x="3067" y="15934"/>
                </a:cubicBezTo>
                <a:lnTo>
                  <a:pt x="3200" y="15934"/>
                </a:lnTo>
                <a:lnTo>
                  <a:pt x="3200" y="16239"/>
                </a:lnTo>
                <a:lnTo>
                  <a:pt x="3200" y="16548"/>
                </a:lnTo>
                <a:lnTo>
                  <a:pt x="3086" y="16548"/>
                </a:lnTo>
                <a:cubicBezTo>
                  <a:pt x="3003" y="16548"/>
                  <a:pt x="2966" y="16577"/>
                  <a:pt x="2954" y="16660"/>
                </a:cubicBezTo>
                <a:cubicBezTo>
                  <a:pt x="2931" y="16816"/>
                  <a:pt x="2986" y="16891"/>
                  <a:pt x="3102" y="16863"/>
                </a:cubicBezTo>
                <a:lnTo>
                  <a:pt x="3200" y="16841"/>
                </a:lnTo>
                <a:lnTo>
                  <a:pt x="3200" y="17156"/>
                </a:lnTo>
                <a:lnTo>
                  <a:pt x="3200" y="17471"/>
                </a:lnTo>
                <a:lnTo>
                  <a:pt x="3076" y="17468"/>
                </a:lnTo>
                <a:cubicBezTo>
                  <a:pt x="2968" y="17466"/>
                  <a:pt x="2951" y="17487"/>
                  <a:pt x="2944" y="17622"/>
                </a:cubicBezTo>
                <a:cubicBezTo>
                  <a:pt x="2936" y="17764"/>
                  <a:pt x="2945" y="17773"/>
                  <a:pt x="3067" y="17773"/>
                </a:cubicBezTo>
                <a:lnTo>
                  <a:pt x="3200" y="17773"/>
                </a:lnTo>
                <a:lnTo>
                  <a:pt x="3200" y="18082"/>
                </a:lnTo>
                <a:lnTo>
                  <a:pt x="3200" y="18387"/>
                </a:lnTo>
                <a:lnTo>
                  <a:pt x="3073" y="18387"/>
                </a:lnTo>
                <a:cubicBezTo>
                  <a:pt x="2955" y="18387"/>
                  <a:pt x="2946" y="18401"/>
                  <a:pt x="2946" y="18560"/>
                </a:cubicBezTo>
                <a:cubicBezTo>
                  <a:pt x="2946" y="18718"/>
                  <a:pt x="2955" y="18729"/>
                  <a:pt x="3073" y="18729"/>
                </a:cubicBezTo>
                <a:lnTo>
                  <a:pt x="3200" y="18729"/>
                </a:lnTo>
                <a:lnTo>
                  <a:pt x="3200" y="19026"/>
                </a:lnTo>
                <a:cubicBezTo>
                  <a:pt x="3200" y="19306"/>
                  <a:pt x="3195" y="19323"/>
                  <a:pt x="3131" y="19304"/>
                </a:cubicBezTo>
                <a:cubicBezTo>
                  <a:pt x="3021" y="19273"/>
                  <a:pt x="2941" y="19380"/>
                  <a:pt x="2957" y="19537"/>
                </a:cubicBezTo>
                <a:cubicBezTo>
                  <a:pt x="2968" y="19648"/>
                  <a:pt x="2989" y="19671"/>
                  <a:pt x="3085" y="19658"/>
                </a:cubicBezTo>
                <a:lnTo>
                  <a:pt x="3200" y="19640"/>
                </a:lnTo>
                <a:lnTo>
                  <a:pt x="3200" y="19964"/>
                </a:lnTo>
                <a:cubicBezTo>
                  <a:pt x="3200" y="20246"/>
                  <a:pt x="3193" y="20280"/>
                  <a:pt x="3150" y="20251"/>
                </a:cubicBezTo>
                <a:cubicBezTo>
                  <a:pt x="3094" y="20212"/>
                  <a:pt x="3059" y="20326"/>
                  <a:pt x="3080" y="20472"/>
                </a:cubicBezTo>
                <a:cubicBezTo>
                  <a:pt x="3094" y="20569"/>
                  <a:pt x="3152" y="20606"/>
                  <a:pt x="3179" y="20535"/>
                </a:cubicBezTo>
                <a:cubicBezTo>
                  <a:pt x="3187" y="20516"/>
                  <a:pt x="4167" y="20501"/>
                  <a:pt x="5357" y="20502"/>
                </a:cubicBezTo>
                <a:lnTo>
                  <a:pt x="7522" y="20505"/>
                </a:lnTo>
                <a:lnTo>
                  <a:pt x="7522" y="16004"/>
                </a:lnTo>
                <a:lnTo>
                  <a:pt x="7522" y="11499"/>
                </a:lnTo>
                <a:lnTo>
                  <a:pt x="7325" y="11499"/>
                </a:lnTo>
                <a:cubicBezTo>
                  <a:pt x="7138" y="11499"/>
                  <a:pt x="7129" y="11492"/>
                  <a:pt x="7145" y="11360"/>
                </a:cubicBezTo>
                <a:cubicBezTo>
                  <a:pt x="7165" y="11197"/>
                  <a:pt x="7113" y="11002"/>
                  <a:pt x="7070" y="11075"/>
                </a:cubicBezTo>
                <a:cubicBezTo>
                  <a:pt x="7054" y="11103"/>
                  <a:pt x="7006" y="11129"/>
                  <a:pt x="6963" y="11133"/>
                </a:cubicBezTo>
                <a:cubicBezTo>
                  <a:pt x="6783" y="11150"/>
                  <a:pt x="6768" y="11160"/>
                  <a:pt x="6766" y="11278"/>
                </a:cubicBezTo>
                <a:cubicBezTo>
                  <a:pt x="6765" y="11367"/>
                  <a:pt x="6758" y="11357"/>
                  <a:pt x="6739" y="11239"/>
                </a:cubicBezTo>
                <a:cubicBezTo>
                  <a:pt x="6720" y="11113"/>
                  <a:pt x="6698" y="11085"/>
                  <a:pt x="6631" y="11097"/>
                </a:cubicBezTo>
                <a:cubicBezTo>
                  <a:pt x="6585" y="11105"/>
                  <a:pt x="6526" y="11088"/>
                  <a:pt x="6501" y="11060"/>
                </a:cubicBezTo>
                <a:cubicBezTo>
                  <a:pt x="6426" y="10977"/>
                  <a:pt x="6376" y="11069"/>
                  <a:pt x="6376" y="11293"/>
                </a:cubicBezTo>
                <a:lnTo>
                  <a:pt x="6376" y="11499"/>
                </a:lnTo>
                <a:lnTo>
                  <a:pt x="6214" y="11487"/>
                </a:lnTo>
                <a:lnTo>
                  <a:pt x="6051" y="11475"/>
                </a:lnTo>
                <a:lnTo>
                  <a:pt x="6201" y="11451"/>
                </a:lnTo>
                <a:cubicBezTo>
                  <a:pt x="6339" y="11428"/>
                  <a:pt x="6351" y="11412"/>
                  <a:pt x="6351" y="11263"/>
                </a:cubicBezTo>
                <a:cubicBezTo>
                  <a:pt x="6351" y="11102"/>
                  <a:pt x="6348" y="11101"/>
                  <a:pt x="6123" y="11124"/>
                </a:cubicBezTo>
                <a:cubicBezTo>
                  <a:pt x="5998" y="11136"/>
                  <a:pt x="5883" y="11120"/>
                  <a:pt x="5868" y="11088"/>
                </a:cubicBezTo>
                <a:cubicBezTo>
                  <a:pt x="5840" y="11026"/>
                  <a:pt x="5729" y="11038"/>
                  <a:pt x="5686" y="11106"/>
                </a:cubicBezTo>
                <a:cubicBezTo>
                  <a:pt x="5672" y="11128"/>
                  <a:pt x="5625" y="11130"/>
                  <a:pt x="5582" y="11112"/>
                </a:cubicBezTo>
                <a:cubicBezTo>
                  <a:pt x="5539" y="11093"/>
                  <a:pt x="5470" y="11084"/>
                  <a:pt x="5427" y="11094"/>
                </a:cubicBezTo>
                <a:cubicBezTo>
                  <a:pt x="5291" y="11124"/>
                  <a:pt x="5142" y="11109"/>
                  <a:pt x="5081" y="11057"/>
                </a:cubicBezTo>
                <a:cubicBezTo>
                  <a:pt x="5035" y="11018"/>
                  <a:pt x="5022" y="11035"/>
                  <a:pt x="5022" y="11127"/>
                </a:cubicBezTo>
                <a:cubicBezTo>
                  <a:pt x="5022" y="11210"/>
                  <a:pt x="5013" y="11226"/>
                  <a:pt x="4990" y="11181"/>
                </a:cubicBezTo>
                <a:cubicBezTo>
                  <a:pt x="4972" y="11146"/>
                  <a:pt x="4928" y="11122"/>
                  <a:pt x="4892" y="11130"/>
                </a:cubicBezTo>
                <a:cubicBezTo>
                  <a:pt x="4856" y="11137"/>
                  <a:pt x="4811" y="11109"/>
                  <a:pt x="4790" y="11066"/>
                </a:cubicBezTo>
                <a:cubicBezTo>
                  <a:pt x="4779" y="11042"/>
                  <a:pt x="4769" y="11029"/>
                  <a:pt x="4762" y="11027"/>
                </a:cubicBezTo>
                <a:close/>
                <a:moveTo>
                  <a:pt x="15596" y="11042"/>
                </a:moveTo>
                <a:cubicBezTo>
                  <a:pt x="15585" y="11043"/>
                  <a:pt x="15573" y="11053"/>
                  <a:pt x="15563" y="11075"/>
                </a:cubicBezTo>
                <a:cubicBezTo>
                  <a:pt x="15544" y="11116"/>
                  <a:pt x="15416" y="11139"/>
                  <a:pt x="15263" y="11130"/>
                </a:cubicBezTo>
                <a:cubicBezTo>
                  <a:pt x="15036" y="11116"/>
                  <a:pt x="14997" y="11131"/>
                  <a:pt x="14997" y="11221"/>
                </a:cubicBezTo>
                <a:cubicBezTo>
                  <a:pt x="14997" y="11297"/>
                  <a:pt x="14986" y="11285"/>
                  <a:pt x="14956" y="11175"/>
                </a:cubicBezTo>
                <a:cubicBezTo>
                  <a:pt x="14924" y="11053"/>
                  <a:pt x="14906" y="11036"/>
                  <a:pt x="14865" y="11094"/>
                </a:cubicBezTo>
                <a:cubicBezTo>
                  <a:pt x="14829" y="11145"/>
                  <a:pt x="14815" y="11142"/>
                  <a:pt x="14815" y="11084"/>
                </a:cubicBezTo>
                <a:cubicBezTo>
                  <a:pt x="14815" y="11029"/>
                  <a:pt x="14802" y="11031"/>
                  <a:pt x="14773" y="11094"/>
                </a:cubicBezTo>
                <a:cubicBezTo>
                  <a:pt x="14747" y="11150"/>
                  <a:pt x="14738" y="11241"/>
                  <a:pt x="14748" y="11342"/>
                </a:cubicBezTo>
                <a:cubicBezTo>
                  <a:pt x="14762" y="11494"/>
                  <a:pt x="14757" y="11499"/>
                  <a:pt x="14612" y="11499"/>
                </a:cubicBezTo>
                <a:cubicBezTo>
                  <a:pt x="14528" y="11499"/>
                  <a:pt x="14448" y="11468"/>
                  <a:pt x="14433" y="11429"/>
                </a:cubicBezTo>
                <a:cubicBezTo>
                  <a:pt x="14396" y="11332"/>
                  <a:pt x="14267" y="11466"/>
                  <a:pt x="14267" y="11602"/>
                </a:cubicBezTo>
                <a:cubicBezTo>
                  <a:pt x="14267" y="11695"/>
                  <a:pt x="14315" y="11733"/>
                  <a:pt x="14417" y="11723"/>
                </a:cubicBezTo>
                <a:cubicBezTo>
                  <a:pt x="14439" y="11721"/>
                  <a:pt x="14449" y="11845"/>
                  <a:pt x="14449" y="12122"/>
                </a:cubicBezTo>
                <a:lnTo>
                  <a:pt x="14449" y="12524"/>
                </a:lnTo>
                <a:lnTo>
                  <a:pt x="14362" y="12524"/>
                </a:lnTo>
                <a:cubicBezTo>
                  <a:pt x="14284" y="12525"/>
                  <a:pt x="14274" y="12544"/>
                  <a:pt x="14274" y="12700"/>
                </a:cubicBezTo>
                <a:cubicBezTo>
                  <a:pt x="14274" y="12861"/>
                  <a:pt x="14282" y="12876"/>
                  <a:pt x="14362" y="12851"/>
                </a:cubicBezTo>
                <a:lnTo>
                  <a:pt x="14449" y="12824"/>
                </a:lnTo>
                <a:lnTo>
                  <a:pt x="14449" y="13238"/>
                </a:lnTo>
                <a:lnTo>
                  <a:pt x="14449" y="13656"/>
                </a:lnTo>
                <a:lnTo>
                  <a:pt x="14358" y="13629"/>
                </a:lnTo>
                <a:cubicBezTo>
                  <a:pt x="14274" y="13603"/>
                  <a:pt x="14267" y="13614"/>
                  <a:pt x="14267" y="13786"/>
                </a:cubicBezTo>
                <a:cubicBezTo>
                  <a:pt x="14267" y="13958"/>
                  <a:pt x="14274" y="13969"/>
                  <a:pt x="14358" y="13943"/>
                </a:cubicBezTo>
                <a:lnTo>
                  <a:pt x="14449" y="13916"/>
                </a:lnTo>
                <a:lnTo>
                  <a:pt x="14449" y="14309"/>
                </a:lnTo>
                <a:lnTo>
                  <a:pt x="14449" y="14706"/>
                </a:lnTo>
                <a:lnTo>
                  <a:pt x="14358" y="14706"/>
                </a:lnTo>
                <a:cubicBezTo>
                  <a:pt x="14278" y="14706"/>
                  <a:pt x="14267" y="14726"/>
                  <a:pt x="14267" y="14875"/>
                </a:cubicBezTo>
                <a:cubicBezTo>
                  <a:pt x="14267" y="15024"/>
                  <a:pt x="14278" y="15048"/>
                  <a:pt x="14358" y="15048"/>
                </a:cubicBezTo>
                <a:lnTo>
                  <a:pt x="14449" y="15048"/>
                </a:lnTo>
                <a:lnTo>
                  <a:pt x="14449" y="15444"/>
                </a:lnTo>
                <a:lnTo>
                  <a:pt x="14449" y="15837"/>
                </a:lnTo>
                <a:lnTo>
                  <a:pt x="14365" y="15834"/>
                </a:lnTo>
                <a:cubicBezTo>
                  <a:pt x="14291" y="15831"/>
                  <a:pt x="14279" y="15856"/>
                  <a:pt x="14272" y="16028"/>
                </a:cubicBezTo>
                <a:cubicBezTo>
                  <a:pt x="14264" y="16215"/>
                  <a:pt x="14268" y="16221"/>
                  <a:pt x="14357" y="16194"/>
                </a:cubicBezTo>
                <a:lnTo>
                  <a:pt x="14449" y="16164"/>
                </a:lnTo>
                <a:lnTo>
                  <a:pt x="14449" y="16518"/>
                </a:lnTo>
                <a:cubicBezTo>
                  <a:pt x="14449" y="16887"/>
                  <a:pt x="14428" y="16956"/>
                  <a:pt x="14314" y="16956"/>
                </a:cubicBezTo>
                <a:cubicBezTo>
                  <a:pt x="14277" y="16956"/>
                  <a:pt x="14266" y="16989"/>
                  <a:pt x="14277" y="17065"/>
                </a:cubicBezTo>
                <a:cubicBezTo>
                  <a:pt x="14286" y="17125"/>
                  <a:pt x="14294" y="17202"/>
                  <a:pt x="14294" y="17241"/>
                </a:cubicBezTo>
                <a:cubicBezTo>
                  <a:pt x="14294" y="17280"/>
                  <a:pt x="14328" y="17300"/>
                  <a:pt x="14372" y="17283"/>
                </a:cubicBezTo>
                <a:lnTo>
                  <a:pt x="14449" y="17253"/>
                </a:lnTo>
                <a:lnTo>
                  <a:pt x="14449" y="17673"/>
                </a:lnTo>
                <a:lnTo>
                  <a:pt x="14449" y="18091"/>
                </a:lnTo>
                <a:lnTo>
                  <a:pt x="14374" y="18064"/>
                </a:lnTo>
                <a:cubicBezTo>
                  <a:pt x="14291" y="18032"/>
                  <a:pt x="14259" y="18113"/>
                  <a:pt x="14284" y="18288"/>
                </a:cubicBezTo>
                <a:cubicBezTo>
                  <a:pt x="14296" y="18369"/>
                  <a:pt x="14323" y="18392"/>
                  <a:pt x="14375" y="18372"/>
                </a:cubicBezTo>
                <a:lnTo>
                  <a:pt x="14449" y="18345"/>
                </a:lnTo>
                <a:lnTo>
                  <a:pt x="14449" y="18741"/>
                </a:lnTo>
                <a:cubicBezTo>
                  <a:pt x="14449" y="19093"/>
                  <a:pt x="14443" y="19138"/>
                  <a:pt x="14397" y="19138"/>
                </a:cubicBezTo>
                <a:cubicBezTo>
                  <a:pt x="14359" y="19138"/>
                  <a:pt x="14345" y="19185"/>
                  <a:pt x="14345" y="19310"/>
                </a:cubicBezTo>
                <a:cubicBezTo>
                  <a:pt x="14346" y="19435"/>
                  <a:pt x="14359" y="19479"/>
                  <a:pt x="14397" y="19479"/>
                </a:cubicBezTo>
                <a:cubicBezTo>
                  <a:pt x="14444" y="19479"/>
                  <a:pt x="14449" y="19524"/>
                  <a:pt x="14449" y="19882"/>
                </a:cubicBezTo>
                <a:cubicBezTo>
                  <a:pt x="14449" y="20251"/>
                  <a:pt x="14445" y="20281"/>
                  <a:pt x="14397" y="20248"/>
                </a:cubicBezTo>
                <a:cubicBezTo>
                  <a:pt x="14355" y="20219"/>
                  <a:pt x="14345" y="20248"/>
                  <a:pt x="14345" y="20393"/>
                </a:cubicBezTo>
                <a:cubicBezTo>
                  <a:pt x="14345" y="20526"/>
                  <a:pt x="14359" y="20572"/>
                  <a:pt x="14397" y="20572"/>
                </a:cubicBezTo>
                <a:cubicBezTo>
                  <a:pt x="14426" y="20572"/>
                  <a:pt x="14449" y="20548"/>
                  <a:pt x="14449" y="20520"/>
                </a:cubicBezTo>
                <a:cubicBezTo>
                  <a:pt x="14449" y="20492"/>
                  <a:pt x="15425" y="20483"/>
                  <a:pt x="16617" y="20502"/>
                </a:cubicBezTo>
                <a:lnTo>
                  <a:pt x="18785" y="20535"/>
                </a:lnTo>
                <a:lnTo>
                  <a:pt x="18778" y="16019"/>
                </a:lnTo>
                <a:lnTo>
                  <a:pt x="18771" y="11499"/>
                </a:lnTo>
                <a:lnTo>
                  <a:pt x="18579" y="11499"/>
                </a:lnTo>
                <a:cubicBezTo>
                  <a:pt x="18399" y="11499"/>
                  <a:pt x="18388" y="11491"/>
                  <a:pt x="18400" y="11363"/>
                </a:cubicBezTo>
                <a:cubicBezTo>
                  <a:pt x="18416" y="11203"/>
                  <a:pt x="18357" y="10975"/>
                  <a:pt x="18330" y="11091"/>
                </a:cubicBezTo>
                <a:cubicBezTo>
                  <a:pt x="18318" y="11142"/>
                  <a:pt x="18291" y="11144"/>
                  <a:pt x="18244" y="11097"/>
                </a:cubicBezTo>
                <a:cubicBezTo>
                  <a:pt x="18203" y="11056"/>
                  <a:pt x="18169" y="11054"/>
                  <a:pt x="18161" y="11091"/>
                </a:cubicBezTo>
                <a:cubicBezTo>
                  <a:pt x="18146" y="11152"/>
                  <a:pt x="17998" y="11133"/>
                  <a:pt x="17973" y="11066"/>
                </a:cubicBezTo>
                <a:cubicBezTo>
                  <a:pt x="17966" y="11048"/>
                  <a:pt x="17930" y="11063"/>
                  <a:pt x="17893" y="11100"/>
                </a:cubicBezTo>
                <a:cubicBezTo>
                  <a:pt x="17850" y="11143"/>
                  <a:pt x="17800" y="11140"/>
                  <a:pt x="17753" y="11097"/>
                </a:cubicBezTo>
                <a:cubicBezTo>
                  <a:pt x="17712" y="11060"/>
                  <a:pt x="17675" y="11053"/>
                  <a:pt x="17668" y="11078"/>
                </a:cubicBezTo>
                <a:cubicBezTo>
                  <a:pt x="17653" y="11143"/>
                  <a:pt x="17188" y="11131"/>
                  <a:pt x="17099" y="11063"/>
                </a:cubicBezTo>
                <a:cubicBezTo>
                  <a:pt x="17032" y="11013"/>
                  <a:pt x="17028" y="11022"/>
                  <a:pt x="17028" y="11209"/>
                </a:cubicBezTo>
                <a:cubicBezTo>
                  <a:pt x="17028" y="11397"/>
                  <a:pt x="17034" y="11410"/>
                  <a:pt x="17136" y="11420"/>
                </a:cubicBezTo>
                <a:cubicBezTo>
                  <a:pt x="17196" y="11426"/>
                  <a:pt x="17251" y="11447"/>
                  <a:pt x="17258" y="11466"/>
                </a:cubicBezTo>
                <a:cubicBezTo>
                  <a:pt x="17265" y="11484"/>
                  <a:pt x="16748" y="11499"/>
                  <a:pt x="16108" y="11499"/>
                </a:cubicBezTo>
                <a:cubicBezTo>
                  <a:pt x="15468" y="11499"/>
                  <a:pt x="14945" y="11479"/>
                  <a:pt x="14945" y="11451"/>
                </a:cubicBezTo>
                <a:cubicBezTo>
                  <a:pt x="14945" y="11422"/>
                  <a:pt x="15244" y="11406"/>
                  <a:pt x="15610" y="11414"/>
                </a:cubicBezTo>
                <a:lnTo>
                  <a:pt x="16276" y="11429"/>
                </a:lnTo>
                <a:lnTo>
                  <a:pt x="16268" y="11281"/>
                </a:lnTo>
                <a:cubicBezTo>
                  <a:pt x="16262" y="11174"/>
                  <a:pt x="16242" y="11133"/>
                  <a:pt x="16194" y="11133"/>
                </a:cubicBezTo>
                <a:cubicBezTo>
                  <a:pt x="16158" y="11133"/>
                  <a:pt x="16114" y="11156"/>
                  <a:pt x="16096" y="11184"/>
                </a:cubicBezTo>
                <a:cubicBezTo>
                  <a:pt x="16076" y="11217"/>
                  <a:pt x="16064" y="11193"/>
                  <a:pt x="16064" y="11121"/>
                </a:cubicBezTo>
                <a:cubicBezTo>
                  <a:pt x="16064" y="11031"/>
                  <a:pt x="16049" y="11019"/>
                  <a:pt x="15993" y="11057"/>
                </a:cubicBezTo>
                <a:cubicBezTo>
                  <a:pt x="15879" y="11134"/>
                  <a:pt x="15664" y="11140"/>
                  <a:pt x="15628" y="11069"/>
                </a:cubicBezTo>
                <a:cubicBezTo>
                  <a:pt x="15618" y="11049"/>
                  <a:pt x="15607" y="11041"/>
                  <a:pt x="15596" y="11042"/>
                </a:cubicBezTo>
                <a:close/>
                <a:moveTo>
                  <a:pt x="16311" y="11048"/>
                </a:moveTo>
                <a:cubicBezTo>
                  <a:pt x="16300" y="11068"/>
                  <a:pt x="16299" y="11119"/>
                  <a:pt x="16299" y="11221"/>
                </a:cubicBezTo>
                <a:lnTo>
                  <a:pt x="16299" y="11432"/>
                </a:lnTo>
                <a:lnTo>
                  <a:pt x="16651" y="11432"/>
                </a:lnTo>
                <a:lnTo>
                  <a:pt x="17002" y="11432"/>
                </a:lnTo>
                <a:lnTo>
                  <a:pt x="17002" y="11224"/>
                </a:lnTo>
                <a:cubicBezTo>
                  <a:pt x="17002" y="11050"/>
                  <a:pt x="16994" y="11027"/>
                  <a:pt x="16956" y="11075"/>
                </a:cubicBezTo>
                <a:cubicBezTo>
                  <a:pt x="16931" y="11107"/>
                  <a:pt x="16876" y="11124"/>
                  <a:pt x="16833" y="11112"/>
                </a:cubicBezTo>
                <a:cubicBezTo>
                  <a:pt x="16753" y="11089"/>
                  <a:pt x="16734" y="11091"/>
                  <a:pt x="16565" y="11112"/>
                </a:cubicBezTo>
                <a:cubicBezTo>
                  <a:pt x="16512" y="11118"/>
                  <a:pt x="16430" y="11097"/>
                  <a:pt x="16383" y="11066"/>
                </a:cubicBezTo>
                <a:cubicBezTo>
                  <a:pt x="16342" y="11040"/>
                  <a:pt x="16322" y="11028"/>
                  <a:pt x="16311" y="11048"/>
                </a:cubicBezTo>
                <a:close/>
                <a:moveTo>
                  <a:pt x="14215" y="14288"/>
                </a:moveTo>
                <a:lnTo>
                  <a:pt x="14156" y="14309"/>
                </a:lnTo>
                <a:cubicBezTo>
                  <a:pt x="14101" y="14330"/>
                  <a:pt x="14097" y="14362"/>
                  <a:pt x="14091" y="15011"/>
                </a:cubicBezTo>
                <a:cubicBezTo>
                  <a:pt x="14087" y="15386"/>
                  <a:pt x="14083" y="15805"/>
                  <a:pt x="14080" y="15940"/>
                </a:cubicBezTo>
                <a:cubicBezTo>
                  <a:pt x="14078" y="16074"/>
                  <a:pt x="14084" y="16235"/>
                  <a:pt x="14093" y="16297"/>
                </a:cubicBezTo>
                <a:cubicBezTo>
                  <a:pt x="14102" y="16359"/>
                  <a:pt x="14133" y="16412"/>
                  <a:pt x="14162" y="16412"/>
                </a:cubicBezTo>
                <a:cubicBezTo>
                  <a:pt x="14213" y="16412"/>
                  <a:pt x="14215" y="16372"/>
                  <a:pt x="14215" y="15350"/>
                </a:cubicBezTo>
                <a:lnTo>
                  <a:pt x="14215" y="14288"/>
                </a:lnTo>
                <a:close/>
                <a:moveTo>
                  <a:pt x="2845" y="14297"/>
                </a:moveTo>
                <a:cubicBezTo>
                  <a:pt x="2811" y="14297"/>
                  <a:pt x="2783" y="14335"/>
                  <a:pt x="2783" y="14382"/>
                </a:cubicBezTo>
                <a:cubicBezTo>
                  <a:pt x="2769" y="15607"/>
                  <a:pt x="2768" y="16071"/>
                  <a:pt x="2778" y="16224"/>
                </a:cubicBezTo>
                <a:cubicBezTo>
                  <a:pt x="2787" y="16366"/>
                  <a:pt x="2804" y="16412"/>
                  <a:pt x="2849" y="16412"/>
                </a:cubicBezTo>
                <a:lnTo>
                  <a:pt x="2909" y="16412"/>
                </a:lnTo>
                <a:lnTo>
                  <a:pt x="2908" y="15353"/>
                </a:lnTo>
                <a:lnTo>
                  <a:pt x="2907" y="14297"/>
                </a:lnTo>
                <a:lnTo>
                  <a:pt x="2845" y="14297"/>
                </a:lnTo>
                <a:close/>
                <a:moveTo>
                  <a:pt x="8466" y="14376"/>
                </a:moveTo>
                <a:cubicBezTo>
                  <a:pt x="8431" y="14363"/>
                  <a:pt x="8408" y="14392"/>
                  <a:pt x="8407" y="14446"/>
                </a:cubicBezTo>
                <a:cubicBezTo>
                  <a:pt x="8407" y="14495"/>
                  <a:pt x="8403" y="14888"/>
                  <a:pt x="8399" y="15320"/>
                </a:cubicBezTo>
                <a:cubicBezTo>
                  <a:pt x="8395" y="15751"/>
                  <a:pt x="8399" y="16198"/>
                  <a:pt x="8408" y="16312"/>
                </a:cubicBezTo>
                <a:cubicBezTo>
                  <a:pt x="8418" y="16426"/>
                  <a:pt x="8416" y="16593"/>
                  <a:pt x="8403" y="16684"/>
                </a:cubicBezTo>
                <a:cubicBezTo>
                  <a:pt x="8389" y="16781"/>
                  <a:pt x="8389" y="16860"/>
                  <a:pt x="8403" y="16872"/>
                </a:cubicBezTo>
                <a:cubicBezTo>
                  <a:pt x="8416" y="16883"/>
                  <a:pt x="8416" y="17033"/>
                  <a:pt x="8405" y="17214"/>
                </a:cubicBezTo>
                <a:cubicBezTo>
                  <a:pt x="8394" y="17391"/>
                  <a:pt x="8384" y="17609"/>
                  <a:pt x="8383" y="17698"/>
                </a:cubicBezTo>
                <a:cubicBezTo>
                  <a:pt x="8382" y="17817"/>
                  <a:pt x="8393" y="17846"/>
                  <a:pt x="8423" y="17816"/>
                </a:cubicBezTo>
                <a:cubicBezTo>
                  <a:pt x="8446" y="17793"/>
                  <a:pt x="8481" y="17773"/>
                  <a:pt x="8502" y="17773"/>
                </a:cubicBezTo>
                <a:cubicBezTo>
                  <a:pt x="8563" y="17773"/>
                  <a:pt x="8543" y="17638"/>
                  <a:pt x="8480" y="17628"/>
                </a:cubicBezTo>
                <a:cubicBezTo>
                  <a:pt x="8422" y="17619"/>
                  <a:pt x="8421" y="17621"/>
                  <a:pt x="8478" y="17592"/>
                </a:cubicBezTo>
                <a:cubicBezTo>
                  <a:pt x="8534" y="17563"/>
                  <a:pt x="8534" y="17554"/>
                  <a:pt x="8529" y="15979"/>
                </a:cubicBezTo>
                <a:lnTo>
                  <a:pt x="8525" y="14400"/>
                </a:lnTo>
                <a:lnTo>
                  <a:pt x="8466" y="14376"/>
                </a:lnTo>
                <a:close/>
                <a:moveTo>
                  <a:pt x="2848" y="16478"/>
                </a:moveTo>
                <a:cubicBezTo>
                  <a:pt x="2812" y="16478"/>
                  <a:pt x="2783" y="16508"/>
                  <a:pt x="2783" y="16542"/>
                </a:cubicBezTo>
                <a:cubicBezTo>
                  <a:pt x="2783" y="16576"/>
                  <a:pt x="2776" y="16652"/>
                  <a:pt x="2768" y="16711"/>
                </a:cubicBezTo>
                <a:cubicBezTo>
                  <a:pt x="2755" y="16796"/>
                  <a:pt x="2769" y="16820"/>
                  <a:pt x="2832" y="16820"/>
                </a:cubicBezTo>
                <a:cubicBezTo>
                  <a:pt x="2901" y="16820"/>
                  <a:pt x="2913" y="16793"/>
                  <a:pt x="2913" y="16648"/>
                </a:cubicBezTo>
                <a:cubicBezTo>
                  <a:pt x="2913" y="16511"/>
                  <a:pt x="2900" y="16478"/>
                  <a:pt x="2848" y="16478"/>
                </a:cubicBezTo>
                <a:close/>
                <a:moveTo>
                  <a:pt x="14156" y="16494"/>
                </a:moveTo>
                <a:cubicBezTo>
                  <a:pt x="14124" y="16506"/>
                  <a:pt x="14101" y="16553"/>
                  <a:pt x="14105" y="16599"/>
                </a:cubicBezTo>
                <a:cubicBezTo>
                  <a:pt x="14108" y="16645"/>
                  <a:pt x="14099" y="16684"/>
                  <a:pt x="14085" y="16684"/>
                </a:cubicBezTo>
                <a:cubicBezTo>
                  <a:pt x="14071" y="16684"/>
                  <a:pt x="14058" y="16713"/>
                  <a:pt x="14058" y="16751"/>
                </a:cubicBezTo>
                <a:cubicBezTo>
                  <a:pt x="14059" y="16788"/>
                  <a:pt x="14094" y="16820"/>
                  <a:pt x="14137" y="16820"/>
                </a:cubicBezTo>
                <a:cubicBezTo>
                  <a:pt x="14203" y="16820"/>
                  <a:pt x="14215" y="16794"/>
                  <a:pt x="14215" y="16645"/>
                </a:cubicBezTo>
                <a:cubicBezTo>
                  <a:pt x="14215" y="16502"/>
                  <a:pt x="14204" y="16474"/>
                  <a:pt x="14156" y="16494"/>
                </a:cubicBezTo>
                <a:close/>
                <a:moveTo>
                  <a:pt x="2848" y="16887"/>
                </a:moveTo>
                <a:cubicBezTo>
                  <a:pt x="2802" y="16887"/>
                  <a:pt x="2783" y="16924"/>
                  <a:pt x="2783" y="17014"/>
                </a:cubicBezTo>
                <a:cubicBezTo>
                  <a:pt x="2783" y="17084"/>
                  <a:pt x="2776" y="17285"/>
                  <a:pt x="2766" y="17459"/>
                </a:cubicBezTo>
                <a:cubicBezTo>
                  <a:pt x="2748" y="17804"/>
                  <a:pt x="2749" y="17804"/>
                  <a:pt x="2846" y="17707"/>
                </a:cubicBezTo>
                <a:cubicBezTo>
                  <a:pt x="2907" y="17646"/>
                  <a:pt x="2913" y="17607"/>
                  <a:pt x="2913" y="17265"/>
                </a:cubicBezTo>
                <a:cubicBezTo>
                  <a:pt x="2913" y="16909"/>
                  <a:pt x="2910" y="16887"/>
                  <a:pt x="2848" y="16887"/>
                </a:cubicBezTo>
                <a:close/>
                <a:moveTo>
                  <a:pt x="14165" y="16887"/>
                </a:moveTo>
                <a:cubicBezTo>
                  <a:pt x="14100" y="16887"/>
                  <a:pt x="14095" y="16914"/>
                  <a:pt x="14073" y="17383"/>
                </a:cubicBezTo>
                <a:cubicBezTo>
                  <a:pt x="14055" y="17787"/>
                  <a:pt x="14058" y="17800"/>
                  <a:pt x="14156" y="17731"/>
                </a:cubicBezTo>
                <a:cubicBezTo>
                  <a:pt x="14209" y="17694"/>
                  <a:pt x="14215" y="17648"/>
                  <a:pt x="14215" y="17289"/>
                </a:cubicBezTo>
                <a:cubicBezTo>
                  <a:pt x="14215" y="16938"/>
                  <a:pt x="14209" y="16887"/>
                  <a:pt x="14165" y="16887"/>
                </a:cubicBezTo>
                <a:close/>
                <a:moveTo>
                  <a:pt x="9294" y="20578"/>
                </a:moveTo>
                <a:cubicBezTo>
                  <a:pt x="9242" y="20543"/>
                  <a:pt x="9189" y="20656"/>
                  <a:pt x="9206" y="20829"/>
                </a:cubicBezTo>
                <a:cubicBezTo>
                  <a:pt x="9216" y="20929"/>
                  <a:pt x="9242" y="20980"/>
                  <a:pt x="9281" y="20980"/>
                </a:cubicBezTo>
                <a:cubicBezTo>
                  <a:pt x="9350" y="20980"/>
                  <a:pt x="9386" y="20800"/>
                  <a:pt x="9343" y="20665"/>
                </a:cubicBezTo>
                <a:cubicBezTo>
                  <a:pt x="9328" y="20619"/>
                  <a:pt x="9311" y="20589"/>
                  <a:pt x="9294" y="20578"/>
                </a:cubicBezTo>
                <a:close/>
                <a:moveTo>
                  <a:pt x="18377" y="20578"/>
                </a:moveTo>
                <a:cubicBezTo>
                  <a:pt x="18317" y="20540"/>
                  <a:pt x="18253" y="20663"/>
                  <a:pt x="18271" y="20850"/>
                </a:cubicBezTo>
                <a:cubicBezTo>
                  <a:pt x="18280" y="20941"/>
                  <a:pt x="18307" y="20980"/>
                  <a:pt x="18360" y="20980"/>
                </a:cubicBezTo>
                <a:cubicBezTo>
                  <a:pt x="18446" y="20980"/>
                  <a:pt x="18483" y="20826"/>
                  <a:pt x="18434" y="20671"/>
                </a:cubicBezTo>
                <a:cubicBezTo>
                  <a:pt x="18418" y="20620"/>
                  <a:pt x="18398" y="20590"/>
                  <a:pt x="18377" y="20578"/>
                </a:cubicBezTo>
                <a:close/>
                <a:moveTo>
                  <a:pt x="14919" y="20581"/>
                </a:moveTo>
                <a:cubicBezTo>
                  <a:pt x="14866" y="20542"/>
                  <a:pt x="14813" y="20651"/>
                  <a:pt x="14831" y="20829"/>
                </a:cubicBezTo>
                <a:cubicBezTo>
                  <a:pt x="14848" y="21002"/>
                  <a:pt x="14922" y="21028"/>
                  <a:pt x="14970" y="20877"/>
                </a:cubicBezTo>
                <a:cubicBezTo>
                  <a:pt x="14996" y="20796"/>
                  <a:pt x="14996" y="20753"/>
                  <a:pt x="14970" y="20671"/>
                </a:cubicBezTo>
                <a:cubicBezTo>
                  <a:pt x="14955" y="20623"/>
                  <a:pt x="14937" y="20594"/>
                  <a:pt x="14919" y="20581"/>
                </a:cubicBezTo>
                <a:close/>
                <a:moveTo>
                  <a:pt x="3649" y="20584"/>
                </a:moveTo>
                <a:cubicBezTo>
                  <a:pt x="3585" y="20560"/>
                  <a:pt x="3548" y="20706"/>
                  <a:pt x="3574" y="20883"/>
                </a:cubicBezTo>
                <a:cubicBezTo>
                  <a:pt x="3584" y="20947"/>
                  <a:pt x="3614" y="20981"/>
                  <a:pt x="3649" y="20968"/>
                </a:cubicBezTo>
                <a:cubicBezTo>
                  <a:pt x="3692" y="20952"/>
                  <a:pt x="3707" y="20899"/>
                  <a:pt x="3707" y="20774"/>
                </a:cubicBezTo>
                <a:cubicBezTo>
                  <a:pt x="3707" y="20649"/>
                  <a:pt x="3692" y="20600"/>
                  <a:pt x="3649" y="20584"/>
                </a:cubicBezTo>
                <a:close/>
                <a:moveTo>
                  <a:pt x="5381" y="20584"/>
                </a:moveTo>
                <a:cubicBezTo>
                  <a:pt x="5305" y="20561"/>
                  <a:pt x="5265" y="20691"/>
                  <a:pt x="5292" y="20874"/>
                </a:cubicBezTo>
                <a:cubicBezTo>
                  <a:pt x="5300" y="20933"/>
                  <a:pt x="5336" y="20968"/>
                  <a:pt x="5379" y="20959"/>
                </a:cubicBezTo>
                <a:cubicBezTo>
                  <a:pt x="5438" y="20947"/>
                  <a:pt x="5452" y="20910"/>
                  <a:pt x="5452" y="20774"/>
                </a:cubicBezTo>
                <a:cubicBezTo>
                  <a:pt x="5452" y="20640"/>
                  <a:pt x="5437" y="20601"/>
                  <a:pt x="5381" y="20584"/>
                </a:cubicBezTo>
                <a:close/>
                <a:moveTo>
                  <a:pt x="6227" y="20584"/>
                </a:moveTo>
                <a:cubicBezTo>
                  <a:pt x="6138" y="20561"/>
                  <a:pt x="6134" y="20580"/>
                  <a:pt x="6159" y="20823"/>
                </a:cubicBezTo>
                <a:cubicBezTo>
                  <a:pt x="6182" y="21048"/>
                  <a:pt x="6312" y="21007"/>
                  <a:pt x="6312" y="20774"/>
                </a:cubicBezTo>
                <a:cubicBezTo>
                  <a:pt x="6312" y="20633"/>
                  <a:pt x="6297" y="20601"/>
                  <a:pt x="6227" y="20584"/>
                </a:cubicBezTo>
                <a:close/>
                <a:moveTo>
                  <a:pt x="10595" y="20584"/>
                </a:moveTo>
                <a:cubicBezTo>
                  <a:pt x="10580" y="20584"/>
                  <a:pt x="10562" y="20613"/>
                  <a:pt x="10532" y="20665"/>
                </a:cubicBezTo>
                <a:cubicBezTo>
                  <a:pt x="10449" y="20806"/>
                  <a:pt x="10447" y="20893"/>
                  <a:pt x="10523" y="20932"/>
                </a:cubicBezTo>
                <a:cubicBezTo>
                  <a:pt x="10556" y="20948"/>
                  <a:pt x="10589" y="20966"/>
                  <a:pt x="10598" y="20971"/>
                </a:cubicBezTo>
                <a:cubicBezTo>
                  <a:pt x="10607" y="20976"/>
                  <a:pt x="10631" y="20932"/>
                  <a:pt x="10649" y="20874"/>
                </a:cubicBezTo>
                <a:cubicBezTo>
                  <a:pt x="10677" y="20787"/>
                  <a:pt x="10674" y="20750"/>
                  <a:pt x="10640" y="20659"/>
                </a:cubicBezTo>
                <a:cubicBezTo>
                  <a:pt x="10621" y="20609"/>
                  <a:pt x="10610" y="20583"/>
                  <a:pt x="10595" y="20584"/>
                </a:cubicBezTo>
                <a:close/>
                <a:moveTo>
                  <a:pt x="11005" y="20584"/>
                </a:moveTo>
                <a:cubicBezTo>
                  <a:pt x="10930" y="20561"/>
                  <a:pt x="10890" y="20691"/>
                  <a:pt x="10917" y="20874"/>
                </a:cubicBezTo>
                <a:cubicBezTo>
                  <a:pt x="10925" y="20933"/>
                  <a:pt x="10960" y="20968"/>
                  <a:pt x="11004" y="20959"/>
                </a:cubicBezTo>
                <a:cubicBezTo>
                  <a:pt x="11063" y="20947"/>
                  <a:pt x="11078" y="20910"/>
                  <a:pt x="11078" y="20774"/>
                </a:cubicBezTo>
                <a:cubicBezTo>
                  <a:pt x="11078" y="20640"/>
                  <a:pt x="11062" y="20601"/>
                  <a:pt x="11005" y="20584"/>
                </a:cubicBezTo>
                <a:close/>
                <a:moveTo>
                  <a:pt x="11889" y="20584"/>
                </a:moveTo>
                <a:cubicBezTo>
                  <a:pt x="11808" y="20543"/>
                  <a:pt x="11773" y="20616"/>
                  <a:pt x="11787" y="20798"/>
                </a:cubicBezTo>
                <a:cubicBezTo>
                  <a:pt x="11797" y="20935"/>
                  <a:pt x="11813" y="20967"/>
                  <a:pt x="11867" y="20956"/>
                </a:cubicBezTo>
                <a:cubicBezTo>
                  <a:pt x="11922" y="20945"/>
                  <a:pt x="11937" y="20907"/>
                  <a:pt x="11937" y="20774"/>
                </a:cubicBezTo>
                <a:cubicBezTo>
                  <a:pt x="11937" y="20666"/>
                  <a:pt x="11920" y="20599"/>
                  <a:pt x="11889" y="20584"/>
                </a:cubicBezTo>
                <a:close/>
                <a:moveTo>
                  <a:pt x="16630" y="20584"/>
                </a:moveTo>
                <a:cubicBezTo>
                  <a:pt x="16554" y="20561"/>
                  <a:pt x="16516" y="20691"/>
                  <a:pt x="16542" y="20874"/>
                </a:cubicBezTo>
                <a:cubicBezTo>
                  <a:pt x="16551" y="20933"/>
                  <a:pt x="16585" y="20968"/>
                  <a:pt x="16629" y="20959"/>
                </a:cubicBezTo>
                <a:cubicBezTo>
                  <a:pt x="16688" y="20947"/>
                  <a:pt x="16703" y="20910"/>
                  <a:pt x="16703" y="20774"/>
                </a:cubicBezTo>
                <a:cubicBezTo>
                  <a:pt x="16703" y="20640"/>
                  <a:pt x="16687" y="20601"/>
                  <a:pt x="16630" y="20584"/>
                </a:cubicBezTo>
                <a:close/>
                <a:moveTo>
                  <a:pt x="17477" y="20584"/>
                </a:moveTo>
                <a:cubicBezTo>
                  <a:pt x="17389" y="20561"/>
                  <a:pt x="17383" y="20580"/>
                  <a:pt x="17408" y="20823"/>
                </a:cubicBezTo>
                <a:cubicBezTo>
                  <a:pt x="17431" y="21048"/>
                  <a:pt x="17561" y="21007"/>
                  <a:pt x="17561" y="20774"/>
                </a:cubicBezTo>
                <a:cubicBezTo>
                  <a:pt x="17561" y="20633"/>
                  <a:pt x="17548" y="20601"/>
                  <a:pt x="17477" y="20584"/>
                </a:cubicBezTo>
                <a:close/>
                <a:moveTo>
                  <a:pt x="4520" y="20593"/>
                </a:moveTo>
                <a:cubicBezTo>
                  <a:pt x="4443" y="20577"/>
                  <a:pt x="4406" y="20697"/>
                  <a:pt x="4432" y="20874"/>
                </a:cubicBezTo>
                <a:cubicBezTo>
                  <a:pt x="4441" y="20933"/>
                  <a:pt x="4476" y="20968"/>
                  <a:pt x="4520" y="20959"/>
                </a:cubicBezTo>
                <a:cubicBezTo>
                  <a:pt x="4578" y="20947"/>
                  <a:pt x="4593" y="20909"/>
                  <a:pt x="4593" y="20774"/>
                </a:cubicBezTo>
                <a:cubicBezTo>
                  <a:pt x="4593" y="20640"/>
                  <a:pt x="4578" y="20605"/>
                  <a:pt x="4520" y="20593"/>
                </a:cubicBezTo>
                <a:close/>
                <a:moveTo>
                  <a:pt x="5822" y="20593"/>
                </a:moveTo>
                <a:cubicBezTo>
                  <a:pt x="5746" y="20577"/>
                  <a:pt x="5708" y="20697"/>
                  <a:pt x="5734" y="20874"/>
                </a:cubicBezTo>
                <a:cubicBezTo>
                  <a:pt x="5743" y="20933"/>
                  <a:pt x="5778" y="20968"/>
                  <a:pt x="5822" y="20959"/>
                </a:cubicBezTo>
                <a:cubicBezTo>
                  <a:pt x="5881" y="20947"/>
                  <a:pt x="5895" y="20909"/>
                  <a:pt x="5895" y="20774"/>
                </a:cubicBezTo>
                <a:cubicBezTo>
                  <a:pt x="5895" y="20640"/>
                  <a:pt x="5881" y="20605"/>
                  <a:pt x="5822" y="20593"/>
                </a:cubicBezTo>
                <a:close/>
                <a:moveTo>
                  <a:pt x="6682" y="20593"/>
                </a:moveTo>
                <a:cubicBezTo>
                  <a:pt x="6606" y="20577"/>
                  <a:pt x="6568" y="20697"/>
                  <a:pt x="6594" y="20874"/>
                </a:cubicBezTo>
                <a:cubicBezTo>
                  <a:pt x="6603" y="20933"/>
                  <a:pt x="6638" y="20968"/>
                  <a:pt x="6682" y="20959"/>
                </a:cubicBezTo>
                <a:cubicBezTo>
                  <a:pt x="6740" y="20947"/>
                  <a:pt x="6754" y="20909"/>
                  <a:pt x="6754" y="20774"/>
                </a:cubicBezTo>
                <a:cubicBezTo>
                  <a:pt x="6754" y="20640"/>
                  <a:pt x="6740" y="20605"/>
                  <a:pt x="6682" y="20593"/>
                </a:cubicBezTo>
                <a:close/>
                <a:moveTo>
                  <a:pt x="7124" y="20593"/>
                </a:moveTo>
                <a:cubicBezTo>
                  <a:pt x="7048" y="20577"/>
                  <a:pt x="7011" y="20697"/>
                  <a:pt x="7037" y="20874"/>
                </a:cubicBezTo>
                <a:cubicBezTo>
                  <a:pt x="7045" y="20933"/>
                  <a:pt x="7081" y="20968"/>
                  <a:pt x="7124" y="20959"/>
                </a:cubicBezTo>
                <a:cubicBezTo>
                  <a:pt x="7183" y="20947"/>
                  <a:pt x="7197" y="20909"/>
                  <a:pt x="7197" y="20774"/>
                </a:cubicBezTo>
                <a:cubicBezTo>
                  <a:pt x="7197" y="20640"/>
                  <a:pt x="7183" y="20605"/>
                  <a:pt x="7124" y="20593"/>
                </a:cubicBezTo>
                <a:close/>
                <a:moveTo>
                  <a:pt x="10145" y="20593"/>
                </a:moveTo>
                <a:cubicBezTo>
                  <a:pt x="10069" y="20577"/>
                  <a:pt x="10032" y="20697"/>
                  <a:pt x="10058" y="20874"/>
                </a:cubicBezTo>
                <a:cubicBezTo>
                  <a:pt x="10066" y="20933"/>
                  <a:pt x="10102" y="20968"/>
                  <a:pt x="10145" y="20959"/>
                </a:cubicBezTo>
                <a:cubicBezTo>
                  <a:pt x="10204" y="20947"/>
                  <a:pt x="10218" y="20909"/>
                  <a:pt x="10218" y="20774"/>
                </a:cubicBezTo>
                <a:cubicBezTo>
                  <a:pt x="10218" y="20640"/>
                  <a:pt x="10204" y="20605"/>
                  <a:pt x="10145" y="20593"/>
                </a:cubicBezTo>
                <a:close/>
                <a:moveTo>
                  <a:pt x="11447" y="20593"/>
                </a:moveTo>
                <a:cubicBezTo>
                  <a:pt x="11370" y="20577"/>
                  <a:pt x="11333" y="20697"/>
                  <a:pt x="11359" y="20874"/>
                </a:cubicBezTo>
                <a:cubicBezTo>
                  <a:pt x="11368" y="20933"/>
                  <a:pt x="11403" y="20968"/>
                  <a:pt x="11447" y="20959"/>
                </a:cubicBezTo>
                <a:cubicBezTo>
                  <a:pt x="11505" y="20947"/>
                  <a:pt x="11520" y="20909"/>
                  <a:pt x="11520" y="20774"/>
                </a:cubicBezTo>
                <a:cubicBezTo>
                  <a:pt x="11520" y="20640"/>
                  <a:pt x="11505" y="20605"/>
                  <a:pt x="11447" y="20593"/>
                </a:cubicBezTo>
                <a:close/>
                <a:moveTo>
                  <a:pt x="12307" y="20593"/>
                </a:moveTo>
                <a:cubicBezTo>
                  <a:pt x="12230" y="20577"/>
                  <a:pt x="12193" y="20697"/>
                  <a:pt x="12219" y="20874"/>
                </a:cubicBezTo>
                <a:cubicBezTo>
                  <a:pt x="12228" y="20933"/>
                  <a:pt x="12263" y="20968"/>
                  <a:pt x="12307" y="20959"/>
                </a:cubicBezTo>
                <a:cubicBezTo>
                  <a:pt x="12365" y="20947"/>
                  <a:pt x="12379" y="20909"/>
                  <a:pt x="12379" y="20774"/>
                </a:cubicBezTo>
                <a:cubicBezTo>
                  <a:pt x="12379" y="20640"/>
                  <a:pt x="12365" y="20605"/>
                  <a:pt x="12307" y="20593"/>
                </a:cubicBezTo>
                <a:close/>
                <a:moveTo>
                  <a:pt x="12736" y="20593"/>
                </a:moveTo>
                <a:cubicBezTo>
                  <a:pt x="12681" y="20604"/>
                  <a:pt x="12665" y="20645"/>
                  <a:pt x="12658" y="20792"/>
                </a:cubicBezTo>
                <a:cubicBezTo>
                  <a:pt x="12651" y="20959"/>
                  <a:pt x="12657" y="20980"/>
                  <a:pt x="12727" y="20980"/>
                </a:cubicBezTo>
                <a:cubicBezTo>
                  <a:pt x="12817" y="20980"/>
                  <a:pt x="12846" y="20900"/>
                  <a:pt x="12823" y="20711"/>
                </a:cubicBezTo>
                <a:cubicBezTo>
                  <a:pt x="12812" y="20618"/>
                  <a:pt x="12786" y="20583"/>
                  <a:pt x="12736" y="20593"/>
                </a:cubicBezTo>
                <a:close/>
                <a:moveTo>
                  <a:pt x="15770" y="20593"/>
                </a:moveTo>
                <a:cubicBezTo>
                  <a:pt x="15694" y="20577"/>
                  <a:pt x="15657" y="20697"/>
                  <a:pt x="15683" y="20874"/>
                </a:cubicBezTo>
                <a:cubicBezTo>
                  <a:pt x="15691" y="20933"/>
                  <a:pt x="15726" y="20968"/>
                  <a:pt x="15770" y="20959"/>
                </a:cubicBezTo>
                <a:cubicBezTo>
                  <a:pt x="15829" y="20947"/>
                  <a:pt x="15843" y="20909"/>
                  <a:pt x="15843" y="20774"/>
                </a:cubicBezTo>
                <a:cubicBezTo>
                  <a:pt x="15843" y="20640"/>
                  <a:pt x="15829" y="20605"/>
                  <a:pt x="15770" y="20593"/>
                </a:cubicBezTo>
                <a:close/>
                <a:moveTo>
                  <a:pt x="17073" y="20593"/>
                </a:moveTo>
                <a:cubicBezTo>
                  <a:pt x="16996" y="20577"/>
                  <a:pt x="16959" y="20697"/>
                  <a:pt x="16985" y="20874"/>
                </a:cubicBezTo>
                <a:cubicBezTo>
                  <a:pt x="16994" y="20933"/>
                  <a:pt x="17029" y="20968"/>
                  <a:pt x="17073" y="20959"/>
                </a:cubicBezTo>
                <a:cubicBezTo>
                  <a:pt x="17131" y="20947"/>
                  <a:pt x="17145" y="20909"/>
                  <a:pt x="17145" y="20774"/>
                </a:cubicBezTo>
                <a:cubicBezTo>
                  <a:pt x="17145" y="20640"/>
                  <a:pt x="17131" y="20605"/>
                  <a:pt x="17073" y="20593"/>
                </a:cubicBezTo>
                <a:close/>
                <a:moveTo>
                  <a:pt x="17931" y="20593"/>
                </a:moveTo>
                <a:cubicBezTo>
                  <a:pt x="17855" y="20577"/>
                  <a:pt x="17818" y="20697"/>
                  <a:pt x="17844" y="20874"/>
                </a:cubicBezTo>
                <a:cubicBezTo>
                  <a:pt x="17852" y="20933"/>
                  <a:pt x="17887" y="20968"/>
                  <a:pt x="17931" y="20959"/>
                </a:cubicBezTo>
                <a:cubicBezTo>
                  <a:pt x="17990" y="20947"/>
                  <a:pt x="18004" y="20909"/>
                  <a:pt x="18004" y="20774"/>
                </a:cubicBezTo>
                <a:cubicBezTo>
                  <a:pt x="18004" y="20640"/>
                  <a:pt x="17990" y="20605"/>
                  <a:pt x="17931" y="20593"/>
                </a:cubicBezTo>
                <a:close/>
                <a:moveTo>
                  <a:pt x="4962" y="20602"/>
                </a:moveTo>
                <a:cubicBezTo>
                  <a:pt x="4947" y="20603"/>
                  <a:pt x="4929" y="20615"/>
                  <a:pt x="4909" y="20635"/>
                </a:cubicBezTo>
                <a:cubicBezTo>
                  <a:pt x="4825" y="20719"/>
                  <a:pt x="4819" y="20892"/>
                  <a:pt x="4899" y="20932"/>
                </a:cubicBezTo>
                <a:cubicBezTo>
                  <a:pt x="4984" y="20974"/>
                  <a:pt x="5009" y="20949"/>
                  <a:pt x="5019" y="20814"/>
                </a:cubicBezTo>
                <a:cubicBezTo>
                  <a:pt x="5029" y="20674"/>
                  <a:pt x="5007" y="20598"/>
                  <a:pt x="4962" y="20602"/>
                </a:cubicBezTo>
                <a:close/>
                <a:moveTo>
                  <a:pt x="4072" y="20605"/>
                </a:moveTo>
                <a:cubicBezTo>
                  <a:pt x="4006" y="20605"/>
                  <a:pt x="3993" y="20632"/>
                  <a:pt x="3986" y="20795"/>
                </a:cubicBezTo>
                <a:cubicBezTo>
                  <a:pt x="3978" y="20976"/>
                  <a:pt x="3982" y="20988"/>
                  <a:pt x="4063" y="20968"/>
                </a:cubicBezTo>
                <a:cubicBezTo>
                  <a:pt x="4136" y="20950"/>
                  <a:pt x="4151" y="20918"/>
                  <a:pt x="4151" y="20774"/>
                </a:cubicBezTo>
                <a:cubicBezTo>
                  <a:pt x="4151" y="20630"/>
                  <a:pt x="4138" y="20605"/>
                  <a:pt x="4072" y="20605"/>
                </a:cubicBezTo>
                <a:close/>
                <a:moveTo>
                  <a:pt x="9697" y="20605"/>
                </a:moveTo>
                <a:cubicBezTo>
                  <a:pt x="9631" y="20605"/>
                  <a:pt x="9618" y="20632"/>
                  <a:pt x="9611" y="20795"/>
                </a:cubicBezTo>
                <a:cubicBezTo>
                  <a:pt x="9603" y="20976"/>
                  <a:pt x="9608" y="20988"/>
                  <a:pt x="9689" y="20968"/>
                </a:cubicBezTo>
                <a:cubicBezTo>
                  <a:pt x="9762" y="20950"/>
                  <a:pt x="9775" y="20918"/>
                  <a:pt x="9775" y="20774"/>
                </a:cubicBezTo>
                <a:cubicBezTo>
                  <a:pt x="9775" y="20630"/>
                  <a:pt x="9763" y="20605"/>
                  <a:pt x="9697" y="20605"/>
                </a:cubicBezTo>
                <a:close/>
                <a:moveTo>
                  <a:pt x="15323" y="20605"/>
                </a:moveTo>
                <a:cubicBezTo>
                  <a:pt x="15257" y="20605"/>
                  <a:pt x="15245" y="20632"/>
                  <a:pt x="15240" y="20795"/>
                </a:cubicBezTo>
                <a:cubicBezTo>
                  <a:pt x="15235" y="20972"/>
                  <a:pt x="15240" y="20987"/>
                  <a:pt x="15317" y="20968"/>
                </a:cubicBezTo>
                <a:cubicBezTo>
                  <a:pt x="15386" y="20950"/>
                  <a:pt x="15400" y="20916"/>
                  <a:pt x="15400" y="20774"/>
                </a:cubicBezTo>
                <a:cubicBezTo>
                  <a:pt x="15400" y="20631"/>
                  <a:pt x="15388" y="20605"/>
                  <a:pt x="15323" y="20605"/>
                </a:cubicBezTo>
                <a:close/>
                <a:moveTo>
                  <a:pt x="16208" y="20605"/>
                </a:moveTo>
                <a:cubicBezTo>
                  <a:pt x="16193" y="20613"/>
                  <a:pt x="16175" y="20634"/>
                  <a:pt x="16156" y="20665"/>
                </a:cubicBezTo>
                <a:cubicBezTo>
                  <a:pt x="16074" y="20806"/>
                  <a:pt x="16073" y="20894"/>
                  <a:pt x="16149" y="20932"/>
                </a:cubicBezTo>
                <a:cubicBezTo>
                  <a:pt x="16234" y="20974"/>
                  <a:pt x="16258" y="20949"/>
                  <a:pt x="16268" y="20814"/>
                </a:cubicBezTo>
                <a:cubicBezTo>
                  <a:pt x="16279" y="20659"/>
                  <a:pt x="16254" y="20581"/>
                  <a:pt x="16208" y="20605"/>
                </a:cubicBezTo>
                <a:close/>
                <a:moveTo>
                  <a:pt x="4684" y="21149"/>
                </a:moveTo>
                <a:lnTo>
                  <a:pt x="4684" y="21304"/>
                </a:lnTo>
                <a:cubicBezTo>
                  <a:pt x="4684" y="21453"/>
                  <a:pt x="4692" y="21458"/>
                  <a:pt x="4945" y="21458"/>
                </a:cubicBezTo>
                <a:cubicBezTo>
                  <a:pt x="5135" y="21458"/>
                  <a:pt x="5205" y="21435"/>
                  <a:pt x="5207" y="21373"/>
                </a:cubicBezTo>
                <a:cubicBezTo>
                  <a:pt x="5208" y="21305"/>
                  <a:pt x="5212" y="21305"/>
                  <a:pt x="5223" y="21373"/>
                </a:cubicBezTo>
                <a:cubicBezTo>
                  <a:pt x="5232" y="21436"/>
                  <a:pt x="5337" y="21458"/>
                  <a:pt x="5624" y="21458"/>
                </a:cubicBezTo>
                <a:cubicBezTo>
                  <a:pt x="5995" y="21458"/>
                  <a:pt x="6012" y="21452"/>
                  <a:pt x="6012" y="21322"/>
                </a:cubicBezTo>
                <a:cubicBezTo>
                  <a:pt x="6012" y="21162"/>
                  <a:pt x="6063" y="21171"/>
                  <a:pt x="5263" y="21158"/>
                </a:cubicBezTo>
                <a:lnTo>
                  <a:pt x="4684" y="21149"/>
                </a:lnTo>
                <a:close/>
                <a:moveTo>
                  <a:pt x="10100" y="21149"/>
                </a:moveTo>
                <a:lnTo>
                  <a:pt x="10100" y="21304"/>
                </a:lnTo>
                <a:cubicBezTo>
                  <a:pt x="10100" y="21453"/>
                  <a:pt x="10108" y="21458"/>
                  <a:pt x="10361" y="21458"/>
                </a:cubicBezTo>
                <a:cubicBezTo>
                  <a:pt x="10552" y="21458"/>
                  <a:pt x="10621" y="21436"/>
                  <a:pt x="10621" y="21373"/>
                </a:cubicBezTo>
                <a:cubicBezTo>
                  <a:pt x="10622" y="21312"/>
                  <a:pt x="10629" y="21314"/>
                  <a:pt x="10646" y="21382"/>
                </a:cubicBezTo>
                <a:cubicBezTo>
                  <a:pt x="10662" y="21452"/>
                  <a:pt x="10727" y="21473"/>
                  <a:pt x="10892" y="21467"/>
                </a:cubicBezTo>
                <a:cubicBezTo>
                  <a:pt x="11019" y="21463"/>
                  <a:pt x="11116" y="21488"/>
                  <a:pt x="11116" y="21525"/>
                </a:cubicBezTo>
                <a:cubicBezTo>
                  <a:pt x="11116" y="21553"/>
                  <a:pt x="11121" y="21567"/>
                  <a:pt x="11129" y="21570"/>
                </a:cubicBezTo>
                <a:cubicBezTo>
                  <a:pt x="11151" y="21578"/>
                  <a:pt x="11195" y="21485"/>
                  <a:pt x="11197" y="21397"/>
                </a:cubicBezTo>
                <a:cubicBezTo>
                  <a:pt x="11198" y="21327"/>
                  <a:pt x="11203" y="21319"/>
                  <a:pt x="11212" y="21373"/>
                </a:cubicBezTo>
                <a:cubicBezTo>
                  <a:pt x="11221" y="21435"/>
                  <a:pt x="11312" y="21458"/>
                  <a:pt x="11535" y="21458"/>
                </a:cubicBezTo>
                <a:cubicBezTo>
                  <a:pt x="11828" y="21458"/>
                  <a:pt x="11846" y="21451"/>
                  <a:pt x="11846" y="21322"/>
                </a:cubicBezTo>
                <a:cubicBezTo>
                  <a:pt x="11846" y="21159"/>
                  <a:pt x="11927" y="21171"/>
                  <a:pt x="10889" y="21158"/>
                </a:cubicBezTo>
                <a:lnTo>
                  <a:pt x="10100" y="21149"/>
                </a:lnTo>
                <a:close/>
                <a:moveTo>
                  <a:pt x="15725" y="21149"/>
                </a:moveTo>
                <a:lnTo>
                  <a:pt x="15725" y="21304"/>
                </a:lnTo>
                <a:cubicBezTo>
                  <a:pt x="15725" y="21453"/>
                  <a:pt x="15733" y="21458"/>
                  <a:pt x="15986" y="21458"/>
                </a:cubicBezTo>
                <a:cubicBezTo>
                  <a:pt x="16176" y="21458"/>
                  <a:pt x="16247" y="21436"/>
                  <a:pt x="16247" y="21373"/>
                </a:cubicBezTo>
                <a:cubicBezTo>
                  <a:pt x="16248" y="21312"/>
                  <a:pt x="16254" y="21314"/>
                  <a:pt x="16270" y="21382"/>
                </a:cubicBezTo>
                <a:cubicBezTo>
                  <a:pt x="16287" y="21452"/>
                  <a:pt x="16352" y="21473"/>
                  <a:pt x="16517" y="21467"/>
                </a:cubicBezTo>
                <a:cubicBezTo>
                  <a:pt x="16644" y="21463"/>
                  <a:pt x="16742" y="21488"/>
                  <a:pt x="16742" y="21525"/>
                </a:cubicBezTo>
                <a:cubicBezTo>
                  <a:pt x="16742" y="21553"/>
                  <a:pt x="16746" y="21567"/>
                  <a:pt x="16753" y="21570"/>
                </a:cubicBezTo>
                <a:cubicBezTo>
                  <a:pt x="16775" y="21578"/>
                  <a:pt x="16820" y="21485"/>
                  <a:pt x="16821" y="21397"/>
                </a:cubicBezTo>
                <a:cubicBezTo>
                  <a:pt x="16823" y="21327"/>
                  <a:pt x="16828" y="21319"/>
                  <a:pt x="16836" y="21373"/>
                </a:cubicBezTo>
                <a:cubicBezTo>
                  <a:pt x="16846" y="21435"/>
                  <a:pt x="16936" y="21458"/>
                  <a:pt x="17160" y="21458"/>
                </a:cubicBezTo>
                <a:cubicBezTo>
                  <a:pt x="17453" y="21458"/>
                  <a:pt x="17470" y="21451"/>
                  <a:pt x="17470" y="21322"/>
                </a:cubicBezTo>
                <a:cubicBezTo>
                  <a:pt x="17470" y="21159"/>
                  <a:pt x="17549" y="21170"/>
                  <a:pt x="16514" y="21158"/>
                </a:cubicBezTo>
                <a:lnTo>
                  <a:pt x="15725" y="21149"/>
                </a:lnTo>
                <a:close/>
              </a:path>
            </a:pathLst>
          </a:cu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Footer Placeholder 6"/>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74"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Title 1"/>
          <p:cNvSpPr txBox="1"/>
          <p:nvPr>
            <p:ph type="title"/>
          </p:nvPr>
        </p:nvSpPr>
        <p:spPr>
          <a:xfrm>
            <a:off x="1010073" y="143822"/>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Finding </a:t>
            </a:r>
          </a:p>
        </p:txBody>
      </p:sp>
      <p:sp>
        <p:nvSpPr>
          <p:cNvPr id="176" name="We addressed an interesting and long-lasting problem in cloud-based data sharing, and presented two dual access control systems. The proposed systems are resistant to DDoS/EDoS attacks. We state that the technique used to achieve the feature of control o"/>
          <p:cNvSpPr txBox="1"/>
          <p:nvPr/>
        </p:nvSpPr>
        <p:spPr>
          <a:xfrm>
            <a:off x="467675" y="1106538"/>
            <a:ext cx="8089787" cy="3336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We addressed an interesting and long-lasting problem in cloud-based data sharing, and presented two dual access control systems. The proposed systems are resistant to DDoS/EDoS attacks. We state that the technique used to achieve the feature of control on download request is “transplantable” to other CP-ABE constructions.</a:t>
            </a:r>
          </a:p>
          <a:p>
            <a:pPr/>
          </a:p>
          <a:p>
            <a:pPr/>
            <a:r>
              <a:t>Our experimental results show that the proposed systems do not impose any significant computational and communication overhead (compared to its underlying CP-ABE building block).</a:t>
            </a:r>
          </a:p>
          <a:p>
            <a:pPr/>
            <a:r>
              <a:t>In our enhanced system, we employ the fact that the secret information loaded into the enclave cannot be extracted.</a:t>
            </a:r>
          </a:p>
          <a:p>
            <a:pPr/>
          </a:p>
          <a:p>
            <a:pPr/>
            <a:r>
              <a:t> However, recent work shows that enclave may leak some amounts of its secret(s) to a malicious host through the memory access patterns or other related side-channel attacks. </a:t>
            </a:r>
          </a:p>
          <a:p>
            <a:pPr/>
          </a:p>
          <a:p>
            <a:pPr/>
            <a:r>
              <a:t>The model of transparent enclave execution is hence introduced. Constructing a dual access control system for cloud data sharing from transparent enclave is an interesting problem. In our future work, we will consider the corresponding solution to the problem.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79"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Title 1"/>
          <p:cNvSpPr txBox="1"/>
          <p:nvPr>
            <p:ph type="title"/>
          </p:nvPr>
        </p:nvSpPr>
        <p:spPr>
          <a:xfrm>
            <a:off x="869981" y="294310"/>
            <a:ext cx="6117432" cy="627322"/>
          </a:xfrm>
          <a:prstGeom prst="rect">
            <a:avLst/>
          </a:prstGeom>
        </p:spPr>
        <p:txBody>
          <a:bodyPr/>
          <a:lstStyle/>
          <a:p>
            <a:pPr defTabSz="466344">
              <a:defRPr sz="1836">
                <a:latin typeface="Bookman Old Style"/>
                <a:ea typeface="Bookman Old Style"/>
                <a:cs typeface="Bookman Old Style"/>
                <a:sym typeface="Bookman Old Style"/>
              </a:defRPr>
            </a:pPr>
            <a:r>
              <a:t>Justification </a:t>
            </a:r>
            <a:br/>
          </a:p>
        </p:txBody>
      </p:sp>
      <p:pic>
        <p:nvPicPr>
          <p:cNvPr id="181" name="Screenshot 2024-03-25 at 11.16.33 AM.png" descr="Screenshot 2024-03-25 at 11.16.33 AM.png"/>
          <p:cNvPicPr>
            <a:picLocks noChangeAspect="1"/>
          </p:cNvPicPr>
          <p:nvPr/>
        </p:nvPicPr>
        <p:blipFill>
          <a:blip r:embed="rId2">
            <a:extLst/>
          </a:blip>
          <a:srcRect l="8170" t="7372" r="5578" b="7779"/>
          <a:stretch>
            <a:fillRect/>
          </a:stretch>
        </p:blipFill>
        <p:spPr>
          <a:xfrm>
            <a:off x="1121077" y="1146117"/>
            <a:ext cx="5961460" cy="2837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8" y="18"/>
                </a:lnTo>
                <a:lnTo>
                  <a:pt x="16" y="33"/>
                </a:lnTo>
                <a:lnTo>
                  <a:pt x="9" y="10818"/>
                </a:lnTo>
                <a:lnTo>
                  <a:pt x="0" y="21600"/>
                </a:lnTo>
                <a:lnTo>
                  <a:pt x="10801" y="21600"/>
                </a:lnTo>
                <a:lnTo>
                  <a:pt x="21600" y="21600"/>
                </a:lnTo>
                <a:lnTo>
                  <a:pt x="21600" y="10800"/>
                </a:lnTo>
                <a:lnTo>
                  <a:pt x="21600" y="0"/>
                </a:lnTo>
                <a:close/>
                <a:moveTo>
                  <a:pt x="98" y="172"/>
                </a:moveTo>
                <a:lnTo>
                  <a:pt x="2614" y="172"/>
                </a:lnTo>
                <a:lnTo>
                  <a:pt x="5132" y="172"/>
                </a:lnTo>
                <a:lnTo>
                  <a:pt x="5132" y="2764"/>
                </a:lnTo>
                <a:lnTo>
                  <a:pt x="5132" y="5356"/>
                </a:lnTo>
                <a:lnTo>
                  <a:pt x="2614" y="5356"/>
                </a:lnTo>
                <a:lnTo>
                  <a:pt x="98" y="5356"/>
                </a:lnTo>
                <a:lnTo>
                  <a:pt x="98" y="2764"/>
                </a:lnTo>
                <a:lnTo>
                  <a:pt x="98" y="172"/>
                </a:lnTo>
                <a:close/>
                <a:moveTo>
                  <a:pt x="5230" y="172"/>
                </a:moveTo>
                <a:lnTo>
                  <a:pt x="7666" y="172"/>
                </a:lnTo>
                <a:lnTo>
                  <a:pt x="10102" y="172"/>
                </a:lnTo>
                <a:lnTo>
                  <a:pt x="10102" y="2764"/>
                </a:lnTo>
                <a:lnTo>
                  <a:pt x="10102" y="5356"/>
                </a:lnTo>
                <a:lnTo>
                  <a:pt x="7666" y="5356"/>
                </a:lnTo>
                <a:lnTo>
                  <a:pt x="5230" y="5356"/>
                </a:lnTo>
                <a:lnTo>
                  <a:pt x="5230" y="2764"/>
                </a:lnTo>
                <a:lnTo>
                  <a:pt x="5230" y="172"/>
                </a:lnTo>
                <a:close/>
                <a:moveTo>
                  <a:pt x="10167" y="172"/>
                </a:moveTo>
                <a:lnTo>
                  <a:pt x="12758" y="172"/>
                </a:lnTo>
                <a:lnTo>
                  <a:pt x="15348" y="172"/>
                </a:lnTo>
                <a:lnTo>
                  <a:pt x="15348" y="2764"/>
                </a:lnTo>
                <a:lnTo>
                  <a:pt x="15348" y="5356"/>
                </a:lnTo>
                <a:lnTo>
                  <a:pt x="12758" y="5356"/>
                </a:lnTo>
                <a:lnTo>
                  <a:pt x="10167" y="5356"/>
                </a:lnTo>
                <a:lnTo>
                  <a:pt x="10167" y="2764"/>
                </a:lnTo>
                <a:lnTo>
                  <a:pt x="10167" y="172"/>
                </a:lnTo>
                <a:close/>
                <a:moveTo>
                  <a:pt x="15428" y="172"/>
                </a:moveTo>
                <a:lnTo>
                  <a:pt x="18467" y="172"/>
                </a:lnTo>
                <a:lnTo>
                  <a:pt x="21504" y="172"/>
                </a:lnTo>
                <a:lnTo>
                  <a:pt x="21504" y="2764"/>
                </a:lnTo>
                <a:lnTo>
                  <a:pt x="21504" y="5356"/>
                </a:lnTo>
                <a:lnTo>
                  <a:pt x="18467" y="5356"/>
                </a:lnTo>
                <a:lnTo>
                  <a:pt x="15428" y="5356"/>
                </a:lnTo>
                <a:lnTo>
                  <a:pt x="15428" y="2764"/>
                </a:lnTo>
                <a:lnTo>
                  <a:pt x="15428" y="172"/>
                </a:lnTo>
                <a:close/>
                <a:moveTo>
                  <a:pt x="5473" y="363"/>
                </a:moveTo>
                <a:lnTo>
                  <a:pt x="5473" y="813"/>
                </a:lnTo>
                <a:lnTo>
                  <a:pt x="5473" y="1263"/>
                </a:lnTo>
                <a:lnTo>
                  <a:pt x="5579" y="1263"/>
                </a:lnTo>
                <a:cubicBezTo>
                  <a:pt x="5652" y="1263"/>
                  <a:pt x="5684" y="1230"/>
                  <a:pt x="5684" y="1160"/>
                </a:cubicBezTo>
                <a:cubicBezTo>
                  <a:pt x="5684" y="1104"/>
                  <a:pt x="5666" y="1056"/>
                  <a:pt x="5644" y="1054"/>
                </a:cubicBezTo>
                <a:cubicBezTo>
                  <a:pt x="5608" y="1052"/>
                  <a:pt x="5799" y="855"/>
                  <a:pt x="5837" y="855"/>
                </a:cubicBezTo>
                <a:cubicBezTo>
                  <a:pt x="5845" y="855"/>
                  <a:pt x="5843" y="945"/>
                  <a:pt x="5831" y="1057"/>
                </a:cubicBezTo>
                <a:cubicBezTo>
                  <a:pt x="5811" y="1251"/>
                  <a:pt x="5815" y="1263"/>
                  <a:pt x="5913" y="1263"/>
                </a:cubicBezTo>
                <a:cubicBezTo>
                  <a:pt x="6007" y="1263"/>
                  <a:pt x="6015" y="1249"/>
                  <a:pt x="5996" y="1094"/>
                </a:cubicBezTo>
                <a:cubicBezTo>
                  <a:pt x="5985" y="1000"/>
                  <a:pt x="5988" y="921"/>
                  <a:pt x="6004" y="921"/>
                </a:cubicBezTo>
                <a:cubicBezTo>
                  <a:pt x="6019" y="921"/>
                  <a:pt x="6048" y="1000"/>
                  <a:pt x="6068" y="1094"/>
                </a:cubicBezTo>
                <a:cubicBezTo>
                  <a:pt x="6095" y="1216"/>
                  <a:pt x="6130" y="1264"/>
                  <a:pt x="6195" y="1263"/>
                </a:cubicBezTo>
                <a:cubicBezTo>
                  <a:pt x="6300" y="1262"/>
                  <a:pt x="6383" y="1167"/>
                  <a:pt x="6357" y="1078"/>
                </a:cubicBezTo>
                <a:cubicBezTo>
                  <a:pt x="6347" y="1044"/>
                  <a:pt x="6349" y="978"/>
                  <a:pt x="6363" y="930"/>
                </a:cubicBezTo>
                <a:cubicBezTo>
                  <a:pt x="6381" y="870"/>
                  <a:pt x="6402" y="909"/>
                  <a:pt x="6431" y="1054"/>
                </a:cubicBezTo>
                <a:cubicBezTo>
                  <a:pt x="6484" y="1324"/>
                  <a:pt x="6574" y="1325"/>
                  <a:pt x="6626" y="1057"/>
                </a:cubicBezTo>
                <a:cubicBezTo>
                  <a:pt x="6648" y="945"/>
                  <a:pt x="6681" y="855"/>
                  <a:pt x="6698" y="855"/>
                </a:cubicBezTo>
                <a:cubicBezTo>
                  <a:pt x="6716" y="855"/>
                  <a:pt x="6719" y="941"/>
                  <a:pt x="6707" y="1057"/>
                </a:cubicBezTo>
                <a:cubicBezTo>
                  <a:pt x="6687" y="1250"/>
                  <a:pt x="6692" y="1263"/>
                  <a:pt x="6786" y="1263"/>
                </a:cubicBezTo>
                <a:cubicBezTo>
                  <a:pt x="6842" y="1263"/>
                  <a:pt x="6887" y="1227"/>
                  <a:pt x="6887" y="1181"/>
                </a:cubicBezTo>
                <a:cubicBezTo>
                  <a:pt x="6887" y="1118"/>
                  <a:pt x="6895" y="1118"/>
                  <a:pt x="6925" y="1181"/>
                </a:cubicBezTo>
                <a:cubicBezTo>
                  <a:pt x="6976" y="1287"/>
                  <a:pt x="7122" y="1287"/>
                  <a:pt x="7173" y="1181"/>
                </a:cubicBezTo>
                <a:cubicBezTo>
                  <a:pt x="7194" y="1136"/>
                  <a:pt x="7214" y="1035"/>
                  <a:pt x="7216" y="958"/>
                </a:cubicBezTo>
                <a:cubicBezTo>
                  <a:pt x="7218" y="867"/>
                  <a:pt x="7225" y="891"/>
                  <a:pt x="7239" y="1024"/>
                </a:cubicBezTo>
                <a:lnTo>
                  <a:pt x="7260" y="1230"/>
                </a:lnTo>
                <a:lnTo>
                  <a:pt x="7525" y="1245"/>
                </a:lnTo>
                <a:cubicBezTo>
                  <a:pt x="7798" y="1260"/>
                  <a:pt x="7899" y="1173"/>
                  <a:pt x="7840" y="976"/>
                </a:cubicBezTo>
                <a:cubicBezTo>
                  <a:pt x="7825" y="927"/>
                  <a:pt x="7818" y="837"/>
                  <a:pt x="7823" y="776"/>
                </a:cubicBezTo>
                <a:cubicBezTo>
                  <a:pt x="7828" y="705"/>
                  <a:pt x="7801" y="653"/>
                  <a:pt x="7748" y="631"/>
                </a:cubicBezTo>
                <a:cubicBezTo>
                  <a:pt x="7645" y="590"/>
                  <a:pt x="7551" y="727"/>
                  <a:pt x="7578" y="876"/>
                </a:cubicBezTo>
                <a:cubicBezTo>
                  <a:pt x="7589" y="937"/>
                  <a:pt x="7584" y="1002"/>
                  <a:pt x="7567" y="1024"/>
                </a:cubicBezTo>
                <a:cubicBezTo>
                  <a:pt x="7550" y="1046"/>
                  <a:pt x="7536" y="973"/>
                  <a:pt x="7536" y="858"/>
                </a:cubicBezTo>
                <a:cubicBezTo>
                  <a:pt x="7536" y="653"/>
                  <a:pt x="7533" y="650"/>
                  <a:pt x="7374" y="650"/>
                </a:cubicBezTo>
                <a:cubicBezTo>
                  <a:pt x="7285" y="650"/>
                  <a:pt x="7212" y="678"/>
                  <a:pt x="7212" y="713"/>
                </a:cubicBezTo>
                <a:cubicBezTo>
                  <a:pt x="7212" y="748"/>
                  <a:pt x="7172" y="734"/>
                  <a:pt x="7125" y="683"/>
                </a:cubicBezTo>
                <a:cubicBezTo>
                  <a:pt x="7009" y="556"/>
                  <a:pt x="6888" y="672"/>
                  <a:pt x="6881" y="915"/>
                </a:cubicBezTo>
                <a:cubicBezTo>
                  <a:pt x="6878" y="1013"/>
                  <a:pt x="6867" y="940"/>
                  <a:pt x="6856" y="752"/>
                </a:cubicBezTo>
                <a:cubicBezTo>
                  <a:pt x="6842" y="502"/>
                  <a:pt x="6822" y="403"/>
                  <a:pt x="6780" y="387"/>
                </a:cubicBezTo>
                <a:cubicBezTo>
                  <a:pt x="6741" y="371"/>
                  <a:pt x="6724" y="410"/>
                  <a:pt x="6724" y="508"/>
                </a:cubicBezTo>
                <a:cubicBezTo>
                  <a:pt x="6724" y="635"/>
                  <a:pt x="6704" y="648"/>
                  <a:pt x="6521" y="656"/>
                </a:cubicBezTo>
                <a:cubicBezTo>
                  <a:pt x="6410" y="660"/>
                  <a:pt x="6303" y="659"/>
                  <a:pt x="6285" y="650"/>
                </a:cubicBezTo>
                <a:cubicBezTo>
                  <a:pt x="6268" y="640"/>
                  <a:pt x="6239" y="632"/>
                  <a:pt x="6221" y="634"/>
                </a:cubicBezTo>
                <a:cubicBezTo>
                  <a:pt x="6203" y="637"/>
                  <a:pt x="6159" y="645"/>
                  <a:pt x="6123" y="650"/>
                </a:cubicBezTo>
                <a:cubicBezTo>
                  <a:pt x="5965" y="671"/>
                  <a:pt x="5828" y="620"/>
                  <a:pt x="5797" y="529"/>
                </a:cubicBezTo>
                <a:cubicBezTo>
                  <a:pt x="5778" y="474"/>
                  <a:pt x="5698" y="415"/>
                  <a:pt x="5618" y="396"/>
                </a:cubicBezTo>
                <a:lnTo>
                  <a:pt x="5473" y="363"/>
                </a:lnTo>
                <a:close/>
                <a:moveTo>
                  <a:pt x="15673" y="363"/>
                </a:moveTo>
                <a:lnTo>
                  <a:pt x="15673" y="813"/>
                </a:lnTo>
                <a:lnTo>
                  <a:pt x="15673" y="1263"/>
                </a:lnTo>
                <a:lnTo>
                  <a:pt x="15778" y="1263"/>
                </a:lnTo>
                <a:cubicBezTo>
                  <a:pt x="15850" y="1263"/>
                  <a:pt x="15884" y="1230"/>
                  <a:pt x="15884" y="1160"/>
                </a:cubicBezTo>
                <a:cubicBezTo>
                  <a:pt x="15884" y="1104"/>
                  <a:pt x="15865" y="1056"/>
                  <a:pt x="15842" y="1054"/>
                </a:cubicBezTo>
                <a:cubicBezTo>
                  <a:pt x="15806" y="1052"/>
                  <a:pt x="15998" y="855"/>
                  <a:pt x="16036" y="855"/>
                </a:cubicBezTo>
                <a:cubicBezTo>
                  <a:pt x="16045" y="855"/>
                  <a:pt x="16041" y="945"/>
                  <a:pt x="16029" y="1057"/>
                </a:cubicBezTo>
                <a:cubicBezTo>
                  <a:pt x="16009" y="1251"/>
                  <a:pt x="16014" y="1263"/>
                  <a:pt x="16113" y="1263"/>
                </a:cubicBezTo>
                <a:cubicBezTo>
                  <a:pt x="16207" y="1263"/>
                  <a:pt x="16213" y="1249"/>
                  <a:pt x="16195" y="1094"/>
                </a:cubicBezTo>
                <a:cubicBezTo>
                  <a:pt x="16183" y="1000"/>
                  <a:pt x="16186" y="921"/>
                  <a:pt x="16202" y="921"/>
                </a:cubicBezTo>
                <a:cubicBezTo>
                  <a:pt x="16217" y="921"/>
                  <a:pt x="16248" y="1000"/>
                  <a:pt x="16268" y="1094"/>
                </a:cubicBezTo>
                <a:cubicBezTo>
                  <a:pt x="16295" y="1216"/>
                  <a:pt x="16330" y="1264"/>
                  <a:pt x="16394" y="1263"/>
                </a:cubicBezTo>
                <a:cubicBezTo>
                  <a:pt x="16504" y="1261"/>
                  <a:pt x="16540" y="1211"/>
                  <a:pt x="16589" y="991"/>
                </a:cubicBezTo>
                <a:cubicBezTo>
                  <a:pt x="16625" y="826"/>
                  <a:pt x="16627" y="828"/>
                  <a:pt x="16629" y="1075"/>
                </a:cubicBezTo>
                <a:cubicBezTo>
                  <a:pt x="16630" y="1216"/>
                  <a:pt x="16617" y="1332"/>
                  <a:pt x="16599" y="1332"/>
                </a:cubicBezTo>
                <a:cubicBezTo>
                  <a:pt x="16581" y="1332"/>
                  <a:pt x="16566" y="1376"/>
                  <a:pt x="16566" y="1432"/>
                </a:cubicBezTo>
                <a:cubicBezTo>
                  <a:pt x="16566" y="1503"/>
                  <a:pt x="16600" y="1535"/>
                  <a:pt x="16679" y="1535"/>
                </a:cubicBezTo>
                <a:cubicBezTo>
                  <a:pt x="16793" y="1535"/>
                  <a:pt x="16842" y="1384"/>
                  <a:pt x="16753" y="1308"/>
                </a:cubicBezTo>
                <a:cubicBezTo>
                  <a:pt x="16730" y="1289"/>
                  <a:pt x="16742" y="1272"/>
                  <a:pt x="16778" y="1269"/>
                </a:cubicBezTo>
                <a:cubicBezTo>
                  <a:pt x="16815" y="1266"/>
                  <a:pt x="16862" y="1226"/>
                  <a:pt x="16883" y="1181"/>
                </a:cubicBezTo>
                <a:cubicBezTo>
                  <a:pt x="16914" y="1118"/>
                  <a:pt x="16932" y="1118"/>
                  <a:pt x="16962" y="1181"/>
                </a:cubicBezTo>
                <a:cubicBezTo>
                  <a:pt x="17013" y="1288"/>
                  <a:pt x="17158" y="1287"/>
                  <a:pt x="17213" y="1178"/>
                </a:cubicBezTo>
                <a:cubicBezTo>
                  <a:pt x="17247" y="1110"/>
                  <a:pt x="17260" y="1110"/>
                  <a:pt x="17272" y="1178"/>
                </a:cubicBezTo>
                <a:cubicBezTo>
                  <a:pt x="17290" y="1283"/>
                  <a:pt x="17496" y="1290"/>
                  <a:pt x="17526" y="1187"/>
                </a:cubicBezTo>
                <a:cubicBezTo>
                  <a:pt x="17542" y="1134"/>
                  <a:pt x="17557" y="1134"/>
                  <a:pt x="17582" y="1187"/>
                </a:cubicBezTo>
                <a:cubicBezTo>
                  <a:pt x="17637" y="1302"/>
                  <a:pt x="17799" y="1280"/>
                  <a:pt x="17822" y="1154"/>
                </a:cubicBezTo>
                <a:cubicBezTo>
                  <a:pt x="17841" y="1053"/>
                  <a:pt x="17844" y="1053"/>
                  <a:pt x="17871" y="1154"/>
                </a:cubicBezTo>
                <a:cubicBezTo>
                  <a:pt x="17892" y="1230"/>
                  <a:pt x="17947" y="1263"/>
                  <a:pt x="18050" y="1263"/>
                </a:cubicBezTo>
                <a:cubicBezTo>
                  <a:pt x="18188" y="1263"/>
                  <a:pt x="18196" y="1252"/>
                  <a:pt x="18178" y="1109"/>
                </a:cubicBezTo>
                <a:cubicBezTo>
                  <a:pt x="18167" y="1024"/>
                  <a:pt x="18158" y="824"/>
                  <a:pt x="18157" y="665"/>
                </a:cubicBezTo>
                <a:cubicBezTo>
                  <a:pt x="18157" y="295"/>
                  <a:pt x="18093" y="282"/>
                  <a:pt x="17942" y="619"/>
                </a:cubicBezTo>
                <a:cubicBezTo>
                  <a:pt x="17882" y="753"/>
                  <a:pt x="17832" y="830"/>
                  <a:pt x="17832" y="788"/>
                </a:cubicBezTo>
                <a:cubicBezTo>
                  <a:pt x="17832" y="645"/>
                  <a:pt x="17692" y="588"/>
                  <a:pt x="17610" y="698"/>
                </a:cubicBezTo>
                <a:cubicBezTo>
                  <a:pt x="17550" y="778"/>
                  <a:pt x="17527" y="781"/>
                  <a:pt x="17507" y="716"/>
                </a:cubicBezTo>
                <a:cubicBezTo>
                  <a:pt x="17477" y="613"/>
                  <a:pt x="17320" y="605"/>
                  <a:pt x="17273" y="704"/>
                </a:cubicBezTo>
                <a:cubicBezTo>
                  <a:pt x="17249" y="755"/>
                  <a:pt x="17216" y="745"/>
                  <a:pt x="17162" y="671"/>
                </a:cubicBezTo>
                <a:cubicBezTo>
                  <a:pt x="17092" y="574"/>
                  <a:pt x="17078" y="576"/>
                  <a:pt x="17000" y="683"/>
                </a:cubicBezTo>
                <a:cubicBezTo>
                  <a:pt x="16939" y="767"/>
                  <a:pt x="16908" y="778"/>
                  <a:pt x="16892" y="722"/>
                </a:cubicBezTo>
                <a:cubicBezTo>
                  <a:pt x="16879" y="678"/>
                  <a:pt x="16786" y="646"/>
                  <a:pt x="16676" y="646"/>
                </a:cubicBezTo>
                <a:cubicBezTo>
                  <a:pt x="16571" y="647"/>
                  <a:pt x="16463" y="645"/>
                  <a:pt x="16436" y="643"/>
                </a:cubicBezTo>
                <a:cubicBezTo>
                  <a:pt x="16409" y="642"/>
                  <a:pt x="16358" y="645"/>
                  <a:pt x="16323" y="650"/>
                </a:cubicBezTo>
                <a:cubicBezTo>
                  <a:pt x="16165" y="671"/>
                  <a:pt x="16027" y="620"/>
                  <a:pt x="15995" y="529"/>
                </a:cubicBezTo>
                <a:cubicBezTo>
                  <a:pt x="15976" y="474"/>
                  <a:pt x="15896" y="415"/>
                  <a:pt x="15816" y="396"/>
                </a:cubicBezTo>
                <a:lnTo>
                  <a:pt x="15673" y="363"/>
                </a:lnTo>
                <a:close/>
                <a:moveTo>
                  <a:pt x="12866" y="375"/>
                </a:moveTo>
                <a:cubicBezTo>
                  <a:pt x="12799" y="375"/>
                  <a:pt x="12733" y="463"/>
                  <a:pt x="12733" y="553"/>
                </a:cubicBezTo>
                <a:cubicBezTo>
                  <a:pt x="12733" y="605"/>
                  <a:pt x="12712" y="650"/>
                  <a:pt x="12686" y="650"/>
                </a:cubicBezTo>
                <a:cubicBezTo>
                  <a:pt x="12660" y="650"/>
                  <a:pt x="12624" y="702"/>
                  <a:pt x="12605" y="767"/>
                </a:cubicBezTo>
                <a:cubicBezTo>
                  <a:pt x="12587" y="833"/>
                  <a:pt x="12571" y="849"/>
                  <a:pt x="12571" y="804"/>
                </a:cubicBezTo>
                <a:cubicBezTo>
                  <a:pt x="12569" y="647"/>
                  <a:pt x="12458" y="582"/>
                  <a:pt x="12365" y="683"/>
                </a:cubicBezTo>
                <a:cubicBezTo>
                  <a:pt x="12318" y="735"/>
                  <a:pt x="12278" y="753"/>
                  <a:pt x="12278" y="722"/>
                </a:cubicBezTo>
                <a:cubicBezTo>
                  <a:pt x="12278" y="603"/>
                  <a:pt x="12108" y="595"/>
                  <a:pt x="12052" y="713"/>
                </a:cubicBezTo>
                <a:cubicBezTo>
                  <a:pt x="12003" y="815"/>
                  <a:pt x="11992" y="818"/>
                  <a:pt x="11965" y="731"/>
                </a:cubicBezTo>
                <a:cubicBezTo>
                  <a:pt x="11926" y="601"/>
                  <a:pt x="11753" y="601"/>
                  <a:pt x="11714" y="731"/>
                </a:cubicBezTo>
                <a:cubicBezTo>
                  <a:pt x="11688" y="818"/>
                  <a:pt x="11676" y="815"/>
                  <a:pt x="11628" y="713"/>
                </a:cubicBezTo>
                <a:cubicBezTo>
                  <a:pt x="11569" y="590"/>
                  <a:pt x="11362" y="588"/>
                  <a:pt x="11343" y="710"/>
                </a:cubicBezTo>
                <a:cubicBezTo>
                  <a:pt x="11337" y="744"/>
                  <a:pt x="11295" y="731"/>
                  <a:pt x="11248" y="680"/>
                </a:cubicBezTo>
                <a:cubicBezTo>
                  <a:pt x="11197" y="624"/>
                  <a:pt x="11143" y="610"/>
                  <a:pt x="11114" y="643"/>
                </a:cubicBezTo>
                <a:cubicBezTo>
                  <a:pt x="11047" y="723"/>
                  <a:pt x="10812" y="651"/>
                  <a:pt x="10746" y="532"/>
                </a:cubicBezTo>
                <a:cubicBezTo>
                  <a:pt x="10682" y="415"/>
                  <a:pt x="10444" y="334"/>
                  <a:pt x="10418" y="420"/>
                </a:cubicBezTo>
                <a:cubicBezTo>
                  <a:pt x="10409" y="453"/>
                  <a:pt x="10412" y="608"/>
                  <a:pt x="10425" y="767"/>
                </a:cubicBezTo>
                <a:cubicBezTo>
                  <a:pt x="10439" y="927"/>
                  <a:pt x="10438" y="1057"/>
                  <a:pt x="10423" y="1057"/>
                </a:cubicBezTo>
                <a:cubicBezTo>
                  <a:pt x="10407" y="1057"/>
                  <a:pt x="10394" y="1104"/>
                  <a:pt x="10394" y="1160"/>
                </a:cubicBezTo>
                <a:cubicBezTo>
                  <a:pt x="10394" y="1232"/>
                  <a:pt x="10429" y="1263"/>
                  <a:pt x="10512" y="1263"/>
                </a:cubicBezTo>
                <a:cubicBezTo>
                  <a:pt x="10611" y="1263"/>
                  <a:pt x="10626" y="1242"/>
                  <a:pt x="10612" y="1133"/>
                </a:cubicBezTo>
                <a:cubicBezTo>
                  <a:pt x="10601" y="1043"/>
                  <a:pt x="10621" y="980"/>
                  <a:pt x="10676" y="927"/>
                </a:cubicBezTo>
                <a:cubicBezTo>
                  <a:pt x="10787" y="821"/>
                  <a:pt x="10792" y="828"/>
                  <a:pt x="10768" y="1057"/>
                </a:cubicBezTo>
                <a:cubicBezTo>
                  <a:pt x="10747" y="1251"/>
                  <a:pt x="10753" y="1263"/>
                  <a:pt x="10850" y="1263"/>
                </a:cubicBezTo>
                <a:cubicBezTo>
                  <a:pt x="10947" y="1263"/>
                  <a:pt x="10950" y="1251"/>
                  <a:pt x="10930" y="1057"/>
                </a:cubicBezTo>
                <a:cubicBezTo>
                  <a:pt x="10914" y="901"/>
                  <a:pt x="10920" y="861"/>
                  <a:pt x="10953" y="888"/>
                </a:cubicBezTo>
                <a:cubicBezTo>
                  <a:pt x="10977" y="908"/>
                  <a:pt x="11010" y="992"/>
                  <a:pt x="11028" y="1075"/>
                </a:cubicBezTo>
                <a:cubicBezTo>
                  <a:pt x="11048" y="1170"/>
                  <a:pt x="11095" y="1237"/>
                  <a:pt x="11152" y="1251"/>
                </a:cubicBezTo>
                <a:cubicBezTo>
                  <a:pt x="11257" y="1276"/>
                  <a:pt x="11325" y="1177"/>
                  <a:pt x="11349" y="967"/>
                </a:cubicBezTo>
                <a:cubicBezTo>
                  <a:pt x="11358" y="885"/>
                  <a:pt x="11360" y="981"/>
                  <a:pt x="11353" y="1178"/>
                </a:cubicBezTo>
                <a:lnTo>
                  <a:pt x="11340" y="1535"/>
                </a:lnTo>
                <a:lnTo>
                  <a:pt x="11439" y="1535"/>
                </a:lnTo>
                <a:cubicBezTo>
                  <a:pt x="11523" y="1535"/>
                  <a:pt x="11535" y="1513"/>
                  <a:pt x="11521" y="1399"/>
                </a:cubicBezTo>
                <a:cubicBezTo>
                  <a:pt x="11508" y="1297"/>
                  <a:pt x="11520" y="1263"/>
                  <a:pt x="11567" y="1263"/>
                </a:cubicBezTo>
                <a:cubicBezTo>
                  <a:pt x="11602" y="1263"/>
                  <a:pt x="11639" y="1218"/>
                  <a:pt x="11649" y="1163"/>
                </a:cubicBezTo>
                <a:cubicBezTo>
                  <a:pt x="11665" y="1074"/>
                  <a:pt x="11673" y="1074"/>
                  <a:pt x="11715" y="1163"/>
                </a:cubicBezTo>
                <a:cubicBezTo>
                  <a:pt x="11773" y="1284"/>
                  <a:pt x="11926" y="1295"/>
                  <a:pt x="11980" y="1181"/>
                </a:cubicBezTo>
                <a:cubicBezTo>
                  <a:pt x="12010" y="1118"/>
                  <a:pt x="12019" y="1118"/>
                  <a:pt x="12019" y="1181"/>
                </a:cubicBezTo>
                <a:cubicBezTo>
                  <a:pt x="12019" y="1310"/>
                  <a:pt x="12243" y="1285"/>
                  <a:pt x="12267" y="1154"/>
                </a:cubicBezTo>
                <a:cubicBezTo>
                  <a:pt x="12286" y="1053"/>
                  <a:pt x="12289" y="1053"/>
                  <a:pt x="12316" y="1154"/>
                </a:cubicBezTo>
                <a:cubicBezTo>
                  <a:pt x="12349" y="1278"/>
                  <a:pt x="12479" y="1297"/>
                  <a:pt x="12571" y="1193"/>
                </a:cubicBezTo>
                <a:cubicBezTo>
                  <a:pt x="12612" y="1148"/>
                  <a:pt x="12638" y="1148"/>
                  <a:pt x="12651" y="1193"/>
                </a:cubicBezTo>
                <a:cubicBezTo>
                  <a:pt x="12662" y="1231"/>
                  <a:pt x="12737" y="1263"/>
                  <a:pt x="12817" y="1263"/>
                </a:cubicBezTo>
                <a:cubicBezTo>
                  <a:pt x="12923" y="1263"/>
                  <a:pt x="12961" y="1236"/>
                  <a:pt x="12961" y="1160"/>
                </a:cubicBezTo>
                <a:cubicBezTo>
                  <a:pt x="12961" y="1104"/>
                  <a:pt x="12945" y="1057"/>
                  <a:pt x="12928" y="1057"/>
                </a:cubicBezTo>
                <a:cubicBezTo>
                  <a:pt x="12910" y="1057"/>
                  <a:pt x="12896" y="904"/>
                  <a:pt x="12896" y="716"/>
                </a:cubicBezTo>
                <a:cubicBezTo>
                  <a:pt x="12896" y="528"/>
                  <a:pt x="12882" y="375"/>
                  <a:pt x="12866" y="375"/>
                </a:cubicBezTo>
                <a:close/>
                <a:moveTo>
                  <a:pt x="13208" y="375"/>
                </a:moveTo>
                <a:cubicBezTo>
                  <a:pt x="13145" y="375"/>
                  <a:pt x="13139" y="412"/>
                  <a:pt x="13139" y="819"/>
                </a:cubicBezTo>
                <a:lnTo>
                  <a:pt x="13139" y="1263"/>
                </a:lnTo>
                <a:lnTo>
                  <a:pt x="13291" y="1263"/>
                </a:lnTo>
                <a:cubicBezTo>
                  <a:pt x="13375" y="1263"/>
                  <a:pt x="13454" y="1230"/>
                  <a:pt x="13465" y="1190"/>
                </a:cubicBezTo>
                <a:cubicBezTo>
                  <a:pt x="13480" y="1140"/>
                  <a:pt x="13498" y="1140"/>
                  <a:pt x="13527" y="1190"/>
                </a:cubicBezTo>
                <a:cubicBezTo>
                  <a:pt x="13582" y="1286"/>
                  <a:pt x="14292" y="1278"/>
                  <a:pt x="14292" y="1181"/>
                </a:cubicBezTo>
                <a:cubicBezTo>
                  <a:pt x="14292" y="1137"/>
                  <a:pt x="14310" y="1139"/>
                  <a:pt x="14340" y="1190"/>
                </a:cubicBezTo>
                <a:cubicBezTo>
                  <a:pt x="14408" y="1309"/>
                  <a:pt x="14565" y="1253"/>
                  <a:pt x="14578" y="1106"/>
                </a:cubicBezTo>
                <a:cubicBezTo>
                  <a:pt x="14587" y="1005"/>
                  <a:pt x="14575" y="991"/>
                  <a:pt x="14506" y="1027"/>
                </a:cubicBezTo>
                <a:cubicBezTo>
                  <a:pt x="14442" y="1061"/>
                  <a:pt x="14422" y="1046"/>
                  <a:pt x="14422" y="961"/>
                </a:cubicBezTo>
                <a:cubicBezTo>
                  <a:pt x="14422" y="876"/>
                  <a:pt x="14442" y="862"/>
                  <a:pt x="14504" y="894"/>
                </a:cubicBezTo>
                <a:cubicBezTo>
                  <a:pt x="14607" y="949"/>
                  <a:pt x="14616" y="759"/>
                  <a:pt x="14516" y="646"/>
                </a:cubicBezTo>
                <a:cubicBezTo>
                  <a:pt x="14431" y="551"/>
                  <a:pt x="14304" y="709"/>
                  <a:pt x="14284" y="937"/>
                </a:cubicBezTo>
                <a:cubicBezTo>
                  <a:pt x="14276" y="1022"/>
                  <a:pt x="14267" y="931"/>
                  <a:pt x="14265" y="734"/>
                </a:cubicBezTo>
                <a:cubicBezTo>
                  <a:pt x="14261" y="433"/>
                  <a:pt x="14250" y="375"/>
                  <a:pt x="14199" y="375"/>
                </a:cubicBezTo>
                <a:cubicBezTo>
                  <a:pt x="14156" y="375"/>
                  <a:pt x="14132" y="443"/>
                  <a:pt x="14117" y="598"/>
                </a:cubicBezTo>
                <a:cubicBezTo>
                  <a:pt x="14105" y="721"/>
                  <a:pt x="14085" y="787"/>
                  <a:pt x="14072" y="746"/>
                </a:cubicBezTo>
                <a:cubicBezTo>
                  <a:pt x="14003" y="531"/>
                  <a:pt x="13786" y="623"/>
                  <a:pt x="13815" y="855"/>
                </a:cubicBezTo>
                <a:cubicBezTo>
                  <a:pt x="13824" y="930"/>
                  <a:pt x="13818" y="1006"/>
                  <a:pt x="13802" y="1027"/>
                </a:cubicBezTo>
                <a:cubicBezTo>
                  <a:pt x="13786" y="1048"/>
                  <a:pt x="13773" y="973"/>
                  <a:pt x="13773" y="861"/>
                </a:cubicBezTo>
                <a:cubicBezTo>
                  <a:pt x="13773" y="636"/>
                  <a:pt x="13709" y="568"/>
                  <a:pt x="13588" y="659"/>
                </a:cubicBezTo>
                <a:cubicBezTo>
                  <a:pt x="13533" y="699"/>
                  <a:pt x="13511" y="682"/>
                  <a:pt x="13497" y="586"/>
                </a:cubicBezTo>
                <a:cubicBezTo>
                  <a:pt x="13479" y="465"/>
                  <a:pt x="13356" y="375"/>
                  <a:pt x="13208" y="375"/>
                </a:cubicBezTo>
                <a:close/>
                <a:moveTo>
                  <a:pt x="18531" y="375"/>
                </a:moveTo>
                <a:cubicBezTo>
                  <a:pt x="18398" y="375"/>
                  <a:pt x="18294" y="505"/>
                  <a:pt x="18379" y="565"/>
                </a:cubicBezTo>
                <a:cubicBezTo>
                  <a:pt x="18425" y="597"/>
                  <a:pt x="18431" y="1057"/>
                  <a:pt x="18385" y="1057"/>
                </a:cubicBezTo>
                <a:cubicBezTo>
                  <a:pt x="18367" y="1057"/>
                  <a:pt x="18353" y="1104"/>
                  <a:pt x="18353" y="1160"/>
                </a:cubicBezTo>
                <a:cubicBezTo>
                  <a:pt x="18353" y="1248"/>
                  <a:pt x="18476" y="1261"/>
                  <a:pt x="19262" y="1260"/>
                </a:cubicBezTo>
                <a:cubicBezTo>
                  <a:pt x="19934" y="1258"/>
                  <a:pt x="20171" y="1237"/>
                  <a:pt x="20171" y="1178"/>
                </a:cubicBezTo>
                <a:cubicBezTo>
                  <a:pt x="20171" y="1118"/>
                  <a:pt x="20182" y="1120"/>
                  <a:pt x="20211" y="1181"/>
                </a:cubicBezTo>
                <a:cubicBezTo>
                  <a:pt x="20264" y="1294"/>
                  <a:pt x="20385" y="1285"/>
                  <a:pt x="20442" y="1163"/>
                </a:cubicBezTo>
                <a:cubicBezTo>
                  <a:pt x="20485" y="1074"/>
                  <a:pt x="20492" y="1074"/>
                  <a:pt x="20509" y="1163"/>
                </a:cubicBezTo>
                <a:cubicBezTo>
                  <a:pt x="20530" y="1279"/>
                  <a:pt x="20667" y="1296"/>
                  <a:pt x="20759" y="1193"/>
                </a:cubicBezTo>
                <a:cubicBezTo>
                  <a:pt x="20802" y="1145"/>
                  <a:pt x="20821" y="1145"/>
                  <a:pt x="20821" y="1193"/>
                </a:cubicBezTo>
                <a:cubicBezTo>
                  <a:pt x="20821" y="1232"/>
                  <a:pt x="20889" y="1263"/>
                  <a:pt x="20972" y="1263"/>
                </a:cubicBezTo>
                <a:cubicBezTo>
                  <a:pt x="21111" y="1263"/>
                  <a:pt x="21119" y="1252"/>
                  <a:pt x="21101" y="1109"/>
                </a:cubicBezTo>
                <a:cubicBezTo>
                  <a:pt x="21090" y="1024"/>
                  <a:pt x="21081" y="824"/>
                  <a:pt x="21081" y="665"/>
                </a:cubicBezTo>
                <a:cubicBezTo>
                  <a:pt x="21080" y="302"/>
                  <a:pt x="21031" y="290"/>
                  <a:pt x="20872" y="613"/>
                </a:cubicBezTo>
                <a:cubicBezTo>
                  <a:pt x="20808" y="744"/>
                  <a:pt x="20756" y="821"/>
                  <a:pt x="20756" y="785"/>
                </a:cubicBezTo>
                <a:cubicBezTo>
                  <a:pt x="20756" y="750"/>
                  <a:pt x="20725" y="688"/>
                  <a:pt x="20688" y="646"/>
                </a:cubicBezTo>
                <a:cubicBezTo>
                  <a:pt x="20637" y="589"/>
                  <a:pt x="20604" y="592"/>
                  <a:pt x="20550" y="665"/>
                </a:cubicBezTo>
                <a:cubicBezTo>
                  <a:pt x="20494" y="740"/>
                  <a:pt x="20464" y="742"/>
                  <a:pt x="20404" y="677"/>
                </a:cubicBezTo>
                <a:cubicBezTo>
                  <a:pt x="20316" y="581"/>
                  <a:pt x="20206" y="625"/>
                  <a:pt x="20181" y="764"/>
                </a:cubicBezTo>
                <a:cubicBezTo>
                  <a:pt x="20167" y="842"/>
                  <a:pt x="20152" y="835"/>
                  <a:pt x="20106" y="731"/>
                </a:cubicBezTo>
                <a:cubicBezTo>
                  <a:pt x="20074" y="660"/>
                  <a:pt x="20015" y="610"/>
                  <a:pt x="19972" y="619"/>
                </a:cubicBezTo>
                <a:cubicBezTo>
                  <a:pt x="19930" y="629"/>
                  <a:pt x="19870" y="640"/>
                  <a:pt x="19838" y="643"/>
                </a:cubicBezTo>
                <a:cubicBezTo>
                  <a:pt x="19780" y="649"/>
                  <a:pt x="19756" y="855"/>
                  <a:pt x="19814" y="855"/>
                </a:cubicBezTo>
                <a:cubicBezTo>
                  <a:pt x="19832" y="855"/>
                  <a:pt x="19847" y="898"/>
                  <a:pt x="19847" y="955"/>
                </a:cubicBezTo>
                <a:cubicBezTo>
                  <a:pt x="19847" y="1011"/>
                  <a:pt x="19825" y="1057"/>
                  <a:pt x="19798" y="1057"/>
                </a:cubicBezTo>
                <a:cubicBezTo>
                  <a:pt x="19766" y="1057"/>
                  <a:pt x="19749" y="990"/>
                  <a:pt x="19749" y="861"/>
                </a:cubicBezTo>
                <a:cubicBezTo>
                  <a:pt x="19749" y="509"/>
                  <a:pt x="19522" y="538"/>
                  <a:pt x="19485" y="894"/>
                </a:cubicBezTo>
                <a:lnTo>
                  <a:pt x="19465" y="1094"/>
                </a:lnTo>
                <a:lnTo>
                  <a:pt x="19460" y="906"/>
                </a:lnTo>
                <a:cubicBezTo>
                  <a:pt x="19457" y="727"/>
                  <a:pt x="19358" y="538"/>
                  <a:pt x="19315" y="628"/>
                </a:cubicBezTo>
                <a:cubicBezTo>
                  <a:pt x="19304" y="652"/>
                  <a:pt x="19293" y="604"/>
                  <a:pt x="19293" y="523"/>
                </a:cubicBezTo>
                <a:cubicBezTo>
                  <a:pt x="19293" y="364"/>
                  <a:pt x="19219" y="326"/>
                  <a:pt x="19132" y="441"/>
                </a:cubicBezTo>
                <a:cubicBezTo>
                  <a:pt x="19094" y="492"/>
                  <a:pt x="19092" y="525"/>
                  <a:pt x="19124" y="592"/>
                </a:cubicBezTo>
                <a:cubicBezTo>
                  <a:pt x="19172" y="693"/>
                  <a:pt x="19179" y="1057"/>
                  <a:pt x="19132" y="1057"/>
                </a:cubicBezTo>
                <a:cubicBezTo>
                  <a:pt x="19115" y="1057"/>
                  <a:pt x="19099" y="984"/>
                  <a:pt x="19099" y="891"/>
                </a:cubicBezTo>
                <a:cubicBezTo>
                  <a:pt x="19099" y="687"/>
                  <a:pt x="19023" y="595"/>
                  <a:pt x="18875" y="625"/>
                </a:cubicBezTo>
                <a:cubicBezTo>
                  <a:pt x="18793" y="642"/>
                  <a:pt x="18753" y="612"/>
                  <a:pt x="18720" y="511"/>
                </a:cubicBezTo>
                <a:cubicBezTo>
                  <a:pt x="18686" y="409"/>
                  <a:pt x="18637" y="375"/>
                  <a:pt x="18531" y="375"/>
                </a:cubicBezTo>
                <a:close/>
                <a:moveTo>
                  <a:pt x="368" y="390"/>
                </a:moveTo>
                <a:cubicBezTo>
                  <a:pt x="339" y="398"/>
                  <a:pt x="317" y="418"/>
                  <a:pt x="308" y="450"/>
                </a:cubicBezTo>
                <a:cubicBezTo>
                  <a:pt x="292" y="503"/>
                  <a:pt x="297" y="549"/>
                  <a:pt x="319" y="565"/>
                </a:cubicBezTo>
                <a:cubicBezTo>
                  <a:pt x="366" y="597"/>
                  <a:pt x="371" y="1057"/>
                  <a:pt x="325" y="1057"/>
                </a:cubicBezTo>
                <a:cubicBezTo>
                  <a:pt x="307" y="1057"/>
                  <a:pt x="292" y="1104"/>
                  <a:pt x="292" y="1160"/>
                </a:cubicBezTo>
                <a:cubicBezTo>
                  <a:pt x="292" y="1232"/>
                  <a:pt x="327" y="1263"/>
                  <a:pt x="410" y="1263"/>
                </a:cubicBezTo>
                <a:cubicBezTo>
                  <a:pt x="511" y="1263"/>
                  <a:pt x="525" y="1245"/>
                  <a:pt x="510" y="1130"/>
                </a:cubicBezTo>
                <a:cubicBezTo>
                  <a:pt x="499" y="1035"/>
                  <a:pt x="514" y="981"/>
                  <a:pt x="564" y="949"/>
                </a:cubicBezTo>
                <a:cubicBezTo>
                  <a:pt x="602" y="923"/>
                  <a:pt x="645" y="870"/>
                  <a:pt x="659" y="828"/>
                </a:cubicBezTo>
                <a:cubicBezTo>
                  <a:pt x="672" y="786"/>
                  <a:pt x="679" y="860"/>
                  <a:pt x="674" y="991"/>
                </a:cubicBezTo>
                <a:lnTo>
                  <a:pt x="666" y="1230"/>
                </a:lnTo>
                <a:lnTo>
                  <a:pt x="922" y="1248"/>
                </a:lnTo>
                <a:lnTo>
                  <a:pt x="1178" y="1269"/>
                </a:lnTo>
                <a:lnTo>
                  <a:pt x="1158" y="1103"/>
                </a:lnTo>
                <a:cubicBezTo>
                  <a:pt x="1144" y="991"/>
                  <a:pt x="1153" y="922"/>
                  <a:pt x="1183" y="897"/>
                </a:cubicBezTo>
                <a:cubicBezTo>
                  <a:pt x="1217" y="870"/>
                  <a:pt x="1228" y="911"/>
                  <a:pt x="1224" y="1045"/>
                </a:cubicBezTo>
                <a:lnTo>
                  <a:pt x="1218" y="1230"/>
                </a:lnTo>
                <a:lnTo>
                  <a:pt x="1721" y="1245"/>
                </a:lnTo>
                <a:cubicBezTo>
                  <a:pt x="2265" y="1261"/>
                  <a:pt x="2376" y="1234"/>
                  <a:pt x="2368" y="1106"/>
                </a:cubicBezTo>
                <a:cubicBezTo>
                  <a:pt x="2356" y="903"/>
                  <a:pt x="2381" y="839"/>
                  <a:pt x="2400" y="1024"/>
                </a:cubicBezTo>
                <a:cubicBezTo>
                  <a:pt x="2417" y="1194"/>
                  <a:pt x="2438" y="1233"/>
                  <a:pt x="2525" y="1251"/>
                </a:cubicBezTo>
                <a:cubicBezTo>
                  <a:pt x="2590" y="1264"/>
                  <a:pt x="2632" y="1240"/>
                  <a:pt x="2632" y="1190"/>
                </a:cubicBezTo>
                <a:cubicBezTo>
                  <a:pt x="2632" y="1135"/>
                  <a:pt x="2644" y="1131"/>
                  <a:pt x="2672" y="1178"/>
                </a:cubicBezTo>
                <a:cubicBezTo>
                  <a:pt x="2694" y="1216"/>
                  <a:pt x="2805" y="1248"/>
                  <a:pt x="2918" y="1251"/>
                </a:cubicBezTo>
                <a:lnTo>
                  <a:pt x="3123" y="1254"/>
                </a:lnTo>
                <a:lnTo>
                  <a:pt x="3102" y="1051"/>
                </a:lnTo>
                <a:cubicBezTo>
                  <a:pt x="3086" y="905"/>
                  <a:pt x="3092" y="853"/>
                  <a:pt x="3122" y="867"/>
                </a:cubicBezTo>
                <a:cubicBezTo>
                  <a:pt x="3145" y="877"/>
                  <a:pt x="3170" y="833"/>
                  <a:pt x="3177" y="767"/>
                </a:cubicBezTo>
                <a:cubicBezTo>
                  <a:pt x="3185" y="682"/>
                  <a:pt x="3167" y="646"/>
                  <a:pt x="3113" y="640"/>
                </a:cubicBezTo>
                <a:cubicBezTo>
                  <a:pt x="2999" y="628"/>
                  <a:pt x="2941" y="653"/>
                  <a:pt x="2929" y="722"/>
                </a:cubicBezTo>
                <a:cubicBezTo>
                  <a:pt x="2923" y="756"/>
                  <a:pt x="2889" y="742"/>
                  <a:pt x="2853" y="689"/>
                </a:cubicBezTo>
                <a:cubicBezTo>
                  <a:pt x="2780" y="581"/>
                  <a:pt x="2701" y="612"/>
                  <a:pt x="2639" y="773"/>
                </a:cubicBezTo>
                <a:cubicBezTo>
                  <a:pt x="2602" y="868"/>
                  <a:pt x="2598" y="868"/>
                  <a:pt x="2598" y="764"/>
                </a:cubicBezTo>
                <a:cubicBezTo>
                  <a:pt x="2598" y="701"/>
                  <a:pt x="2585" y="650"/>
                  <a:pt x="2567" y="650"/>
                </a:cubicBezTo>
                <a:cubicBezTo>
                  <a:pt x="2549" y="650"/>
                  <a:pt x="2534" y="603"/>
                  <a:pt x="2534" y="547"/>
                </a:cubicBezTo>
                <a:cubicBezTo>
                  <a:pt x="2534" y="386"/>
                  <a:pt x="2451" y="425"/>
                  <a:pt x="2404" y="610"/>
                </a:cubicBezTo>
                <a:cubicBezTo>
                  <a:pt x="2366" y="759"/>
                  <a:pt x="2355" y="767"/>
                  <a:pt x="2299" y="686"/>
                </a:cubicBezTo>
                <a:cubicBezTo>
                  <a:pt x="2210" y="554"/>
                  <a:pt x="2111" y="634"/>
                  <a:pt x="2061" y="879"/>
                </a:cubicBezTo>
                <a:lnTo>
                  <a:pt x="2016" y="1094"/>
                </a:lnTo>
                <a:lnTo>
                  <a:pt x="2016" y="870"/>
                </a:lnTo>
                <a:cubicBezTo>
                  <a:pt x="2015" y="748"/>
                  <a:pt x="2004" y="647"/>
                  <a:pt x="1990" y="643"/>
                </a:cubicBezTo>
                <a:cubicBezTo>
                  <a:pt x="1952" y="634"/>
                  <a:pt x="1648" y="632"/>
                  <a:pt x="1582" y="640"/>
                </a:cubicBezTo>
                <a:cubicBezTo>
                  <a:pt x="1533" y="647"/>
                  <a:pt x="1525" y="687"/>
                  <a:pt x="1543" y="855"/>
                </a:cubicBezTo>
                <a:cubicBezTo>
                  <a:pt x="1556" y="984"/>
                  <a:pt x="1552" y="1057"/>
                  <a:pt x="1530" y="1057"/>
                </a:cubicBezTo>
                <a:cubicBezTo>
                  <a:pt x="1511" y="1057"/>
                  <a:pt x="1494" y="984"/>
                  <a:pt x="1494" y="891"/>
                </a:cubicBezTo>
                <a:cubicBezTo>
                  <a:pt x="1494" y="690"/>
                  <a:pt x="1390" y="547"/>
                  <a:pt x="1307" y="634"/>
                </a:cubicBezTo>
                <a:cubicBezTo>
                  <a:pt x="1276" y="667"/>
                  <a:pt x="1214" y="674"/>
                  <a:pt x="1169" y="650"/>
                </a:cubicBezTo>
                <a:cubicBezTo>
                  <a:pt x="1026" y="570"/>
                  <a:pt x="969" y="639"/>
                  <a:pt x="992" y="861"/>
                </a:cubicBezTo>
                <a:cubicBezTo>
                  <a:pt x="1005" y="982"/>
                  <a:pt x="1000" y="1057"/>
                  <a:pt x="978" y="1057"/>
                </a:cubicBezTo>
                <a:cubicBezTo>
                  <a:pt x="959" y="1057"/>
                  <a:pt x="942" y="984"/>
                  <a:pt x="942" y="891"/>
                </a:cubicBezTo>
                <a:cubicBezTo>
                  <a:pt x="942" y="689"/>
                  <a:pt x="838" y="544"/>
                  <a:pt x="758" y="637"/>
                </a:cubicBezTo>
                <a:cubicBezTo>
                  <a:pt x="718" y="684"/>
                  <a:pt x="689" y="665"/>
                  <a:pt x="651" y="568"/>
                </a:cubicBezTo>
                <a:cubicBezTo>
                  <a:pt x="604" y="444"/>
                  <a:pt x="455" y="366"/>
                  <a:pt x="368" y="390"/>
                </a:cubicBezTo>
                <a:close/>
                <a:moveTo>
                  <a:pt x="7505" y="1674"/>
                </a:moveTo>
                <a:cubicBezTo>
                  <a:pt x="7460" y="1664"/>
                  <a:pt x="7340" y="1776"/>
                  <a:pt x="7350" y="1834"/>
                </a:cubicBezTo>
                <a:cubicBezTo>
                  <a:pt x="7367" y="1946"/>
                  <a:pt x="7209" y="2103"/>
                  <a:pt x="7167" y="2015"/>
                </a:cubicBezTo>
                <a:cubicBezTo>
                  <a:pt x="7121" y="1919"/>
                  <a:pt x="6973" y="1927"/>
                  <a:pt x="6925" y="2027"/>
                </a:cubicBezTo>
                <a:cubicBezTo>
                  <a:pt x="6904" y="2072"/>
                  <a:pt x="6885" y="2188"/>
                  <a:pt x="6882" y="2284"/>
                </a:cubicBezTo>
                <a:cubicBezTo>
                  <a:pt x="6879" y="2419"/>
                  <a:pt x="6873" y="2403"/>
                  <a:pt x="6858" y="2217"/>
                </a:cubicBezTo>
                <a:cubicBezTo>
                  <a:pt x="6843" y="2038"/>
                  <a:pt x="6819" y="1974"/>
                  <a:pt x="6764" y="1958"/>
                </a:cubicBezTo>
                <a:cubicBezTo>
                  <a:pt x="6716" y="1943"/>
                  <a:pt x="6691" y="1890"/>
                  <a:pt x="6691" y="1797"/>
                </a:cubicBezTo>
                <a:cubicBezTo>
                  <a:pt x="6691" y="1686"/>
                  <a:pt x="6676" y="1665"/>
                  <a:pt x="6618" y="1698"/>
                </a:cubicBezTo>
                <a:cubicBezTo>
                  <a:pt x="6577" y="1720"/>
                  <a:pt x="6535" y="1740"/>
                  <a:pt x="6521" y="1740"/>
                </a:cubicBezTo>
                <a:cubicBezTo>
                  <a:pt x="6508" y="1741"/>
                  <a:pt x="6497" y="1786"/>
                  <a:pt x="6497" y="1843"/>
                </a:cubicBezTo>
                <a:cubicBezTo>
                  <a:pt x="6497" y="1899"/>
                  <a:pt x="6482" y="1946"/>
                  <a:pt x="6464" y="1946"/>
                </a:cubicBezTo>
                <a:cubicBezTo>
                  <a:pt x="6446" y="1946"/>
                  <a:pt x="6432" y="1899"/>
                  <a:pt x="6432" y="1843"/>
                </a:cubicBezTo>
                <a:cubicBezTo>
                  <a:pt x="6432" y="1682"/>
                  <a:pt x="6349" y="1723"/>
                  <a:pt x="6303" y="1906"/>
                </a:cubicBezTo>
                <a:cubicBezTo>
                  <a:pt x="6269" y="2040"/>
                  <a:pt x="6250" y="2059"/>
                  <a:pt x="6205" y="2000"/>
                </a:cubicBezTo>
                <a:cubicBezTo>
                  <a:pt x="6119" y="1887"/>
                  <a:pt x="5986" y="1990"/>
                  <a:pt x="5946" y="2202"/>
                </a:cubicBezTo>
                <a:cubicBezTo>
                  <a:pt x="5915" y="2367"/>
                  <a:pt x="5913" y="2349"/>
                  <a:pt x="5927" y="2060"/>
                </a:cubicBezTo>
                <a:lnTo>
                  <a:pt x="5943" y="1731"/>
                </a:lnTo>
                <a:lnTo>
                  <a:pt x="5838" y="1752"/>
                </a:lnTo>
                <a:cubicBezTo>
                  <a:pt x="5755" y="1769"/>
                  <a:pt x="5731" y="1810"/>
                  <a:pt x="5720" y="1946"/>
                </a:cubicBezTo>
                <a:lnTo>
                  <a:pt x="5707" y="2115"/>
                </a:lnTo>
                <a:lnTo>
                  <a:pt x="5686" y="1946"/>
                </a:lnTo>
                <a:cubicBezTo>
                  <a:pt x="5670" y="1818"/>
                  <a:pt x="5641" y="1770"/>
                  <a:pt x="5568" y="1755"/>
                </a:cubicBezTo>
                <a:lnTo>
                  <a:pt x="5472" y="1734"/>
                </a:lnTo>
                <a:lnTo>
                  <a:pt x="5473" y="2148"/>
                </a:lnTo>
                <a:lnTo>
                  <a:pt x="5473" y="2559"/>
                </a:lnTo>
                <a:lnTo>
                  <a:pt x="5709" y="2559"/>
                </a:lnTo>
                <a:cubicBezTo>
                  <a:pt x="5853" y="2559"/>
                  <a:pt x="5945" y="2530"/>
                  <a:pt x="5945" y="2486"/>
                </a:cubicBezTo>
                <a:cubicBezTo>
                  <a:pt x="5945" y="2446"/>
                  <a:pt x="5976" y="2463"/>
                  <a:pt x="6017" y="2523"/>
                </a:cubicBezTo>
                <a:cubicBezTo>
                  <a:pt x="6102" y="2648"/>
                  <a:pt x="6083" y="2644"/>
                  <a:pt x="6189" y="2559"/>
                </a:cubicBezTo>
                <a:cubicBezTo>
                  <a:pt x="6241" y="2518"/>
                  <a:pt x="6269" y="2452"/>
                  <a:pt x="6260" y="2399"/>
                </a:cubicBezTo>
                <a:cubicBezTo>
                  <a:pt x="6250" y="2349"/>
                  <a:pt x="6255" y="2264"/>
                  <a:pt x="6271" y="2211"/>
                </a:cubicBezTo>
                <a:cubicBezTo>
                  <a:pt x="6292" y="2141"/>
                  <a:pt x="6301" y="2167"/>
                  <a:pt x="6301" y="2302"/>
                </a:cubicBezTo>
                <a:cubicBezTo>
                  <a:pt x="6302" y="2557"/>
                  <a:pt x="6374" y="2608"/>
                  <a:pt x="6659" y="2562"/>
                </a:cubicBezTo>
                <a:cubicBezTo>
                  <a:pt x="6793" y="2540"/>
                  <a:pt x="6935" y="2552"/>
                  <a:pt x="6974" y="2586"/>
                </a:cubicBezTo>
                <a:cubicBezTo>
                  <a:pt x="7026" y="2630"/>
                  <a:pt x="7069" y="2614"/>
                  <a:pt x="7130" y="2532"/>
                </a:cubicBezTo>
                <a:cubicBezTo>
                  <a:pt x="7202" y="2432"/>
                  <a:pt x="7219" y="2429"/>
                  <a:pt x="7259" y="2513"/>
                </a:cubicBezTo>
                <a:cubicBezTo>
                  <a:pt x="7297" y="2593"/>
                  <a:pt x="7417" y="2617"/>
                  <a:pt x="7538" y="2568"/>
                </a:cubicBezTo>
                <a:cubicBezTo>
                  <a:pt x="7555" y="2561"/>
                  <a:pt x="7538" y="1730"/>
                  <a:pt x="7519" y="1686"/>
                </a:cubicBezTo>
                <a:cubicBezTo>
                  <a:pt x="7516" y="1679"/>
                  <a:pt x="7511" y="1675"/>
                  <a:pt x="7505" y="1674"/>
                </a:cubicBezTo>
                <a:close/>
                <a:moveTo>
                  <a:pt x="15857" y="1737"/>
                </a:moveTo>
                <a:cubicBezTo>
                  <a:pt x="15792" y="1733"/>
                  <a:pt x="15721" y="1762"/>
                  <a:pt x="15697" y="1825"/>
                </a:cubicBezTo>
                <a:cubicBezTo>
                  <a:pt x="15679" y="1872"/>
                  <a:pt x="15662" y="2052"/>
                  <a:pt x="15661" y="2226"/>
                </a:cubicBezTo>
                <a:cubicBezTo>
                  <a:pt x="15659" y="2532"/>
                  <a:pt x="15663" y="2547"/>
                  <a:pt x="15763" y="2580"/>
                </a:cubicBezTo>
                <a:cubicBezTo>
                  <a:pt x="15893" y="2623"/>
                  <a:pt x="16013" y="2474"/>
                  <a:pt x="16015" y="2269"/>
                </a:cubicBezTo>
                <a:cubicBezTo>
                  <a:pt x="16016" y="2137"/>
                  <a:pt x="16022" y="2143"/>
                  <a:pt x="16058" y="2320"/>
                </a:cubicBezTo>
                <a:cubicBezTo>
                  <a:pt x="16095" y="2503"/>
                  <a:pt x="16094" y="2530"/>
                  <a:pt x="16041" y="2574"/>
                </a:cubicBezTo>
                <a:cubicBezTo>
                  <a:pt x="15979" y="2625"/>
                  <a:pt x="15965" y="2706"/>
                  <a:pt x="16005" y="2788"/>
                </a:cubicBezTo>
                <a:cubicBezTo>
                  <a:pt x="16065" y="2914"/>
                  <a:pt x="16165" y="2777"/>
                  <a:pt x="16248" y="2456"/>
                </a:cubicBezTo>
                <a:cubicBezTo>
                  <a:pt x="16334" y="2122"/>
                  <a:pt x="16336" y="2120"/>
                  <a:pt x="16337" y="2329"/>
                </a:cubicBezTo>
                <a:cubicBezTo>
                  <a:pt x="16338" y="2507"/>
                  <a:pt x="16353" y="2549"/>
                  <a:pt x="16428" y="2580"/>
                </a:cubicBezTo>
                <a:cubicBezTo>
                  <a:pt x="16477" y="2600"/>
                  <a:pt x="16547" y="2577"/>
                  <a:pt x="16583" y="2529"/>
                </a:cubicBezTo>
                <a:cubicBezTo>
                  <a:pt x="16637" y="2456"/>
                  <a:pt x="16655" y="2458"/>
                  <a:pt x="16689" y="2535"/>
                </a:cubicBezTo>
                <a:cubicBezTo>
                  <a:pt x="16742" y="2653"/>
                  <a:pt x="16779" y="2653"/>
                  <a:pt x="16832" y="2535"/>
                </a:cubicBezTo>
                <a:cubicBezTo>
                  <a:pt x="16867" y="2456"/>
                  <a:pt x="16884" y="2457"/>
                  <a:pt x="16945" y="2541"/>
                </a:cubicBezTo>
                <a:cubicBezTo>
                  <a:pt x="16985" y="2595"/>
                  <a:pt x="17035" y="2615"/>
                  <a:pt x="17057" y="2586"/>
                </a:cubicBezTo>
                <a:cubicBezTo>
                  <a:pt x="17080" y="2557"/>
                  <a:pt x="17235" y="2543"/>
                  <a:pt x="17403" y="2553"/>
                </a:cubicBezTo>
                <a:lnTo>
                  <a:pt x="17706" y="2568"/>
                </a:lnTo>
                <a:lnTo>
                  <a:pt x="17684" y="2308"/>
                </a:lnTo>
                <a:cubicBezTo>
                  <a:pt x="17672" y="2165"/>
                  <a:pt x="17656" y="2025"/>
                  <a:pt x="17648" y="1997"/>
                </a:cubicBezTo>
                <a:cubicBezTo>
                  <a:pt x="17641" y="1969"/>
                  <a:pt x="17532" y="1946"/>
                  <a:pt x="17408" y="1946"/>
                </a:cubicBezTo>
                <a:cubicBezTo>
                  <a:pt x="17216" y="1946"/>
                  <a:pt x="17183" y="1961"/>
                  <a:pt x="17183" y="2063"/>
                </a:cubicBezTo>
                <a:cubicBezTo>
                  <a:pt x="17182" y="2177"/>
                  <a:pt x="17180" y="2177"/>
                  <a:pt x="17148" y="2063"/>
                </a:cubicBezTo>
                <a:cubicBezTo>
                  <a:pt x="17110" y="1926"/>
                  <a:pt x="16956" y="1904"/>
                  <a:pt x="16898" y="2027"/>
                </a:cubicBezTo>
                <a:cubicBezTo>
                  <a:pt x="16867" y="2091"/>
                  <a:pt x="16859" y="2091"/>
                  <a:pt x="16859" y="2027"/>
                </a:cubicBezTo>
                <a:cubicBezTo>
                  <a:pt x="16859" y="1982"/>
                  <a:pt x="16835" y="1946"/>
                  <a:pt x="16809" y="1946"/>
                </a:cubicBezTo>
                <a:cubicBezTo>
                  <a:pt x="16782" y="1946"/>
                  <a:pt x="16761" y="1899"/>
                  <a:pt x="16761" y="1843"/>
                </a:cubicBezTo>
                <a:cubicBezTo>
                  <a:pt x="16761" y="1713"/>
                  <a:pt x="16706" y="1710"/>
                  <a:pt x="16672" y="1837"/>
                </a:cubicBezTo>
                <a:cubicBezTo>
                  <a:pt x="16646" y="1935"/>
                  <a:pt x="16521" y="1964"/>
                  <a:pt x="16167" y="1952"/>
                </a:cubicBezTo>
                <a:cubicBezTo>
                  <a:pt x="16024" y="1947"/>
                  <a:pt x="15982" y="1921"/>
                  <a:pt x="15982" y="1843"/>
                </a:cubicBezTo>
                <a:cubicBezTo>
                  <a:pt x="15982" y="1778"/>
                  <a:pt x="15922" y="1741"/>
                  <a:pt x="15857" y="1737"/>
                </a:cubicBezTo>
                <a:close/>
                <a:moveTo>
                  <a:pt x="10584" y="1743"/>
                </a:moveTo>
                <a:cubicBezTo>
                  <a:pt x="10520" y="1739"/>
                  <a:pt x="10458" y="1765"/>
                  <a:pt x="10435" y="1825"/>
                </a:cubicBezTo>
                <a:cubicBezTo>
                  <a:pt x="10409" y="1893"/>
                  <a:pt x="10401" y="2298"/>
                  <a:pt x="10423" y="2498"/>
                </a:cubicBezTo>
                <a:cubicBezTo>
                  <a:pt x="10431" y="2582"/>
                  <a:pt x="10627" y="2625"/>
                  <a:pt x="10689" y="2556"/>
                </a:cubicBezTo>
                <a:cubicBezTo>
                  <a:pt x="10726" y="2514"/>
                  <a:pt x="10753" y="2413"/>
                  <a:pt x="10753" y="2302"/>
                </a:cubicBezTo>
                <a:lnTo>
                  <a:pt x="10753" y="2115"/>
                </a:lnTo>
                <a:lnTo>
                  <a:pt x="10801" y="2287"/>
                </a:lnTo>
                <a:cubicBezTo>
                  <a:pt x="10861" y="2507"/>
                  <a:pt x="10861" y="2559"/>
                  <a:pt x="10801" y="2559"/>
                </a:cubicBezTo>
                <a:cubicBezTo>
                  <a:pt x="10751" y="2559"/>
                  <a:pt x="10734" y="2705"/>
                  <a:pt x="10773" y="2788"/>
                </a:cubicBezTo>
                <a:cubicBezTo>
                  <a:pt x="10840" y="2928"/>
                  <a:pt x="10921" y="2812"/>
                  <a:pt x="10996" y="2474"/>
                </a:cubicBezTo>
                <a:cubicBezTo>
                  <a:pt x="11072" y="2132"/>
                  <a:pt x="11091" y="2108"/>
                  <a:pt x="11078" y="2371"/>
                </a:cubicBezTo>
                <a:cubicBezTo>
                  <a:pt x="11075" y="2444"/>
                  <a:pt x="11105" y="2517"/>
                  <a:pt x="11157" y="2559"/>
                </a:cubicBezTo>
                <a:cubicBezTo>
                  <a:pt x="11273" y="2651"/>
                  <a:pt x="11367" y="2540"/>
                  <a:pt x="11373" y="2302"/>
                </a:cubicBezTo>
                <a:lnTo>
                  <a:pt x="11379" y="2115"/>
                </a:lnTo>
                <a:lnTo>
                  <a:pt x="11392" y="2302"/>
                </a:lnTo>
                <a:cubicBezTo>
                  <a:pt x="11408" y="2527"/>
                  <a:pt x="11507" y="2662"/>
                  <a:pt x="11587" y="2568"/>
                </a:cubicBezTo>
                <a:cubicBezTo>
                  <a:pt x="11623" y="2526"/>
                  <a:pt x="11665" y="2527"/>
                  <a:pt x="11704" y="2571"/>
                </a:cubicBezTo>
                <a:cubicBezTo>
                  <a:pt x="11737" y="2608"/>
                  <a:pt x="11788" y="2617"/>
                  <a:pt x="11817" y="2592"/>
                </a:cubicBezTo>
                <a:cubicBezTo>
                  <a:pt x="11847" y="2567"/>
                  <a:pt x="12007" y="2550"/>
                  <a:pt x="12173" y="2556"/>
                </a:cubicBezTo>
                <a:cubicBezTo>
                  <a:pt x="12458" y="2565"/>
                  <a:pt x="12510" y="2534"/>
                  <a:pt x="12443" y="2387"/>
                </a:cubicBezTo>
                <a:cubicBezTo>
                  <a:pt x="12427" y="2351"/>
                  <a:pt x="12409" y="2245"/>
                  <a:pt x="12403" y="2151"/>
                </a:cubicBezTo>
                <a:cubicBezTo>
                  <a:pt x="12392" y="1989"/>
                  <a:pt x="12380" y="1979"/>
                  <a:pt x="12157" y="1961"/>
                </a:cubicBezTo>
                <a:cubicBezTo>
                  <a:pt x="11987" y="1947"/>
                  <a:pt x="11921" y="1963"/>
                  <a:pt x="11921" y="2024"/>
                </a:cubicBezTo>
                <a:cubicBezTo>
                  <a:pt x="11921" y="2089"/>
                  <a:pt x="11912" y="2091"/>
                  <a:pt x="11882" y="2027"/>
                </a:cubicBezTo>
                <a:cubicBezTo>
                  <a:pt x="11827" y="1912"/>
                  <a:pt x="11708" y="1924"/>
                  <a:pt x="11648" y="2051"/>
                </a:cubicBezTo>
                <a:cubicBezTo>
                  <a:pt x="11601" y="2149"/>
                  <a:pt x="11596" y="2149"/>
                  <a:pt x="11596" y="2051"/>
                </a:cubicBezTo>
                <a:cubicBezTo>
                  <a:pt x="11596" y="1992"/>
                  <a:pt x="11582" y="1946"/>
                  <a:pt x="11564" y="1946"/>
                </a:cubicBezTo>
                <a:cubicBezTo>
                  <a:pt x="11546" y="1946"/>
                  <a:pt x="11531" y="1899"/>
                  <a:pt x="11531" y="1843"/>
                </a:cubicBezTo>
                <a:cubicBezTo>
                  <a:pt x="11531" y="1677"/>
                  <a:pt x="11453" y="1725"/>
                  <a:pt x="11393" y="1927"/>
                </a:cubicBezTo>
                <a:cubicBezTo>
                  <a:pt x="11363" y="2031"/>
                  <a:pt x="11338" y="2080"/>
                  <a:pt x="11337" y="2036"/>
                </a:cubicBezTo>
                <a:cubicBezTo>
                  <a:pt x="11336" y="1982"/>
                  <a:pt x="11246" y="1955"/>
                  <a:pt x="11052" y="1952"/>
                </a:cubicBezTo>
                <a:cubicBezTo>
                  <a:pt x="10838" y="1948"/>
                  <a:pt x="10759" y="1921"/>
                  <a:pt x="10732" y="1843"/>
                </a:cubicBezTo>
                <a:cubicBezTo>
                  <a:pt x="10710" y="1780"/>
                  <a:pt x="10647" y="1747"/>
                  <a:pt x="10584" y="1743"/>
                </a:cubicBezTo>
                <a:close/>
                <a:moveTo>
                  <a:pt x="8808" y="3024"/>
                </a:moveTo>
                <a:cubicBezTo>
                  <a:pt x="8689" y="3024"/>
                  <a:pt x="8562" y="3073"/>
                  <a:pt x="8504" y="3169"/>
                </a:cubicBezTo>
                <a:cubicBezTo>
                  <a:pt x="8425" y="3300"/>
                  <a:pt x="8424" y="3300"/>
                  <a:pt x="8371" y="3169"/>
                </a:cubicBezTo>
                <a:cubicBezTo>
                  <a:pt x="8310" y="3020"/>
                  <a:pt x="8186" y="2997"/>
                  <a:pt x="8128" y="3121"/>
                </a:cubicBezTo>
                <a:cubicBezTo>
                  <a:pt x="8097" y="3184"/>
                  <a:pt x="8087" y="3184"/>
                  <a:pt x="8087" y="3121"/>
                </a:cubicBezTo>
                <a:cubicBezTo>
                  <a:pt x="8087" y="3076"/>
                  <a:pt x="8051" y="3036"/>
                  <a:pt x="8007" y="3036"/>
                </a:cubicBezTo>
                <a:cubicBezTo>
                  <a:pt x="7926" y="3036"/>
                  <a:pt x="7926" y="3043"/>
                  <a:pt x="7926" y="3616"/>
                </a:cubicBezTo>
                <a:cubicBezTo>
                  <a:pt x="7926" y="4189"/>
                  <a:pt x="7926" y="4199"/>
                  <a:pt x="8007" y="4199"/>
                </a:cubicBezTo>
                <a:cubicBezTo>
                  <a:pt x="8057" y="4199"/>
                  <a:pt x="8087" y="4157"/>
                  <a:pt x="8087" y="4093"/>
                </a:cubicBezTo>
                <a:cubicBezTo>
                  <a:pt x="8087" y="4037"/>
                  <a:pt x="8073" y="3994"/>
                  <a:pt x="8056" y="3994"/>
                </a:cubicBezTo>
                <a:cubicBezTo>
                  <a:pt x="8038" y="3994"/>
                  <a:pt x="8023" y="3823"/>
                  <a:pt x="8023" y="3616"/>
                </a:cubicBezTo>
                <a:cubicBezTo>
                  <a:pt x="8023" y="3410"/>
                  <a:pt x="8038" y="3242"/>
                  <a:pt x="8056" y="3242"/>
                </a:cubicBezTo>
                <a:cubicBezTo>
                  <a:pt x="8073" y="3242"/>
                  <a:pt x="8087" y="3273"/>
                  <a:pt x="8087" y="3311"/>
                </a:cubicBezTo>
                <a:cubicBezTo>
                  <a:pt x="8087" y="3349"/>
                  <a:pt x="8111" y="3377"/>
                  <a:pt x="8138" y="3377"/>
                </a:cubicBezTo>
                <a:cubicBezTo>
                  <a:pt x="8164" y="3377"/>
                  <a:pt x="8185" y="3422"/>
                  <a:pt x="8185" y="3474"/>
                </a:cubicBezTo>
                <a:cubicBezTo>
                  <a:pt x="8185" y="3526"/>
                  <a:pt x="8160" y="3564"/>
                  <a:pt x="8129" y="3559"/>
                </a:cubicBezTo>
                <a:cubicBezTo>
                  <a:pt x="8031" y="3542"/>
                  <a:pt x="8059" y="3808"/>
                  <a:pt x="8163" y="3885"/>
                </a:cubicBezTo>
                <a:cubicBezTo>
                  <a:pt x="8234" y="3937"/>
                  <a:pt x="8277" y="3929"/>
                  <a:pt x="8349" y="3843"/>
                </a:cubicBezTo>
                <a:cubicBezTo>
                  <a:pt x="8429" y="3746"/>
                  <a:pt x="8447" y="3744"/>
                  <a:pt x="8480" y="3828"/>
                </a:cubicBezTo>
                <a:cubicBezTo>
                  <a:pt x="8528" y="3949"/>
                  <a:pt x="8642" y="3954"/>
                  <a:pt x="8719" y="3837"/>
                </a:cubicBezTo>
                <a:cubicBezTo>
                  <a:pt x="8799" y="3714"/>
                  <a:pt x="8773" y="3436"/>
                  <a:pt x="8672" y="3329"/>
                </a:cubicBezTo>
                <a:cubicBezTo>
                  <a:pt x="8593" y="3245"/>
                  <a:pt x="8594" y="3246"/>
                  <a:pt x="8665" y="3245"/>
                </a:cubicBezTo>
                <a:cubicBezTo>
                  <a:pt x="8706" y="3244"/>
                  <a:pt x="8738" y="3204"/>
                  <a:pt x="8739" y="3157"/>
                </a:cubicBezTo>
                <a:cubicBezTo>
                  <a:pt x="8739" y="3100"/>
                  <a:pt x="8749" y="3104"/>
                  <a:pt x="8770" y="3172"/>
                </a:cubicBezTo>
                <a:cubicBezTo>
                  <a:pt x="8817" y="3324"/>
                  <a:pt x="8810" y="3974"/>
                  <a:pt x="8762" y="4012"/>
                </a:cubicBezTo>
                <a:cubicBezTo>
                  <a:pt x="8730" y="4036"/>
                  <a:pt x="8731" y="4064"/>
                  <a:pt x="8760" y="4130"/>
                </a:cubicBezTo>
                <a:cubicBezTo>
                  <a:pt x="8814" y="4250"/>
                  <a:pt x="9021" y="4156"/>
                  <a:pt x="9062" y="3994"/>
                </a:cubicBezTo>
                <a:cubicBezTo>
                  <a:pt x="9105" y="3826"/>
                  <a:pt x="9104" y="3338"/>
                  <a:pt x="9061" y="3169"/>
                </a:cubicBezTo>
                <a:cubicBezTo>
                  <a:pt x="9036" y="3073"/>
                  <a:pt x="8926" y="3024"/>
                  <a:pt x="8808" y="3024"/>
                </a:cubicBezTo>
                <a:close/>
                <a:moveTo>
                  <a:pt x="6759" y="3033"/>
                </a:moveTo>
                <a:cubicBezTo>
                  <a:pt x="6719" y="3036"/>
                  <a:pt x="6678" y="3157"/>
                  <a:pt x="6633" y="3396"/>
                </a:cubicBezTo>
                <a:cubicBezTo>
                  <a:pt x="6590" y="3628"/>
                  <a:pt x="6564" y="3701"/>
                  <a:pt x="6563" y="3601"/>
                </a:cubicBezTo>
                <a:cubicBezTo>
                  <a:pt x="6561" y="3484"/>
                  <a:pt x="6542" y="3447"/>
                  <a:pt x="6480" y="3447"/>
                </a:cubicBezTo>
                <a:cubicBezTo>
                  <a:pt x="6421" y="3447"/>
                  <a:pt x="6399" y="3412"/>
                  <a:pt x="6399" y="3314"/>
                </a:cubicBezTo>
                <a:cubicBezTo>
                  <a:pt x="6399" y="3240"/>
                  <a:pt x="6370" y="3147"/>
                  <a:pt x="6336" y="3109"/>
                </a:cubicBezTo>
                <a:cubicBezTo>
                  <a:pt x="6246" y="3008"/>
                  <a:pt x="6010" y="3019"/>
                  <a:pt x="6006" y="3124"/>
                </a:cubicBezTo>
                <a:cubicBezTo>
                  <a:pt x="6004" y="3192"/>
                  <a:pt x="6001" y="3192"/>
                  <a:pt x="5988" y="3124"/>
                </a:cubicBezTo>
                <a:cubicBezTo>
                  <a:pt x="5979" y="3077"/>
                  <a:pt x="5921" y="3036"/>
                  <a:pt x="5860" y="3036"/>
                </a:cubicBezTo>
                <a:cubicBezTo>
                  <a:pt x="5651" y="3036"/>
                  <a:pt x="5544" y="3494"/>
                  <a:pt x="5684" y="3788"/>
                </a:cubicBezTo>
                <a:cubicBezTo>
                  <a:pt x="5756" y="3939"/>
                  <a:pt x="5850" y="3963"/>
                  <a:pt x="5946" y="3855"/>
                </a:cubicBezTo>
                <a:cubicBezTo>
                  <a:pt x="5989" y="3806"/>
                  <a:pt x="6009" y="3806"/>
                  <a:pt x="6009" y="3855"/>
                </a:cubicBezTo>
                <a:cubicBezTo>
                  <a:pt x="6009" y="3894"/>
                  <a:pt x="6061" y="3924"/>
                  <a:pt x="6126" y="3924"/>
                </a:cubicBezTo>
                <a:cubicBezTo>
                  <a:pt x="6233" y="3924"/>
                  <a:pt x="6243" y="3910"/>
                  <a:pt x="6225" y="3761"/>
                </a:cubicBezTo>
                <a:cubicBezTo>
                  <a:pt x="6209" y="3627"/>
                  <a:pt x="6219" y="3592"/>
                  <a:pt x="6285" y="3565"/>
                </a:cubicBezTo>
                <a:cubicBezTo>
                  <a:pt x="6340" y="3543"/>
                  <a:pt x="6366" y="3566"/>
                  <a:pt x="6366" y="3628"/>
                </a:cubicBezTo>
                <a:cubicBezTo>
                  <a:pt x="6366" y="3682"/>
                  <a:pt x="6401" y="3719"/>
                  <a:pt x="6448" y="3719"/>
                </a:cubicBezTo>
                <a:cubicBezTo>
                  <a:pt x="6498" y="3719"/>
                  <a:pt x="6528" y="3758"/>
                  <a:pt x="6528" y="3822"/>
                </a:cubicBezTo>
                <a:cubicBezTo>
                  <a:pt x="6528" y="3891"/>
                  <a:pt x="6562" y="3924"/>
                  <a:pt x="6631" y="3924"/>
                </a:cubicBezTo>
                <a:cubicBezTo>
                  <a:pt x="6716" y="3924"/>
                  <a:pt x="6728" y="3903"/>
                  <a:pt x="6714" y="3788"/>
                </a:cubicBezTo>
                <a:cubicBezTo>
                  <a:pt x="6703" y="3703"/>
                  <a:pt x="6713" y="3652"/>
                  <a:pt x="6740" y="3652"/>
                </a:cubicBezTo>
                <a:cubicBezTo>
                  <a:pt x="6766" y="3652"/>
                  <a:pt x="6776" y="3703"/>
                  <a:pt x="6766" y="3788"/>
                </a:cubicBezTo>
                <a:cubicBezTo>
                  <a:pt x="6750" y="3915"/>
                  <a:pt x="6766" y="3924"/>
                  <a:pt x="6983" y="3924"/>
                </a:cubicBezTo>
                <a:cubicBezTo>
                  <a:pt x="7111" y="3924"/>
                  <a:pt x="7243" y="3894"/>
                  <a:pt x="7278" y="3855"/>
                </a:cubicBezTo>
                <a:cubicBezTo>
                  <a:pt x="7321" y="3806"/>
                  <a:pt x="7341" y="3806"/>
                  <a:pt x="7341" y="3855"/>
                </a:cubicBezTo>
                <a:cubicBezTo>
                  <a:pt x="7341" y="3895"/>
                  <a:pt x="7417" y="3924"/>
                  <a:pt x="7516" y="3924"/>
                </a:cubicBezTo>
                <a:cubicBezTo>
                  <a:pt x="7670" y="3924"/>
                  <a:pt x="7693" y="3905"/>
                  <a:pt x="7710" y="3770"/>
                </a:cubicBezTo>
                <a:cubicBezTo>
                  <a:pt x="7739" y="3544"/>
                  <a:pt x="7735" y="3516"/>
                  <a:pt x="7682" y="3516"/>
                </a:cubicBezTo>
                <a:cubicBezTo>
                  <a:pt x="7655" y="3516"/>
                  <a:pt x="7633" y="3484"/>
                  <a:pt x="7633" y="3447"/>
                </a:cubicBezTo>
                <a:cubicBezTo>
                  <a:pt x="7633" y="3409"/>
                  <a:pt x="7655" y="3377"/>
                  <a:pt x="7682" y="3377"/>
                </a:cubicBezTo>
                <a:cubicBezTo>
                  <a:pt x="7739" y="3377"/>
                  <a:pt x="7742" y="3345"/>
                  <a:pt x="7698" y="3169"/>
                </a:cubicBezTo>
                <a:cubicBezTo>
                  <a:pt x="7671" y="3066"/>
                  <a:pt x="7628" y="3036"/>
                  <a:pt x="7502" y="3036"/>
                </a:cubicBezTo>
                <a:cubicBezTo>
                  <a:pt x="7412" y="3036"/>
                  <a:pt x="7341" y="3069"/>
                  <a:pt x="7341" y="3109"/>
                </a:cubicBezTo>
                <a:cubicBezTo>
                  <a:pt x="7341" y="3157"/>
                  <a:pt x="7321" y="3157"/>
                  <a:pt x="7278" y="3109"/>
                </a:cubicBezTo>
                <a:cubicBezTo>
                  <a:pt x="7243" y="3070"/>
                  <a:pt x="7157" y="3036"/>
                  <a:pt x="7085" y="3036"/>
                </a:cubicBezTo>
                <a:lnTo>
                  <a:pt x="6954" y="3036"/>
                </a:lnTo>
                <a:lnTo>
                  <a:pt x="6973" y="3377"/>
                </a:lnTo>
                <a:cubicBezTo>
                  <a:pt x="6983" y="3565"/>
                  <a:pt x="6980" y="3719"/>
                  <a:pt x="6964" y="3719"/>
                </a:cubicBezTo>
                <a:cubicBezTo>
                  <a:pt x="6948" y="3719"/>
                  <a:pt x="6908" y="3565"/>
                  <a:pt x="6876" y="3377"/>
                </a:cubicBezTo>
                <a:cubicBezTo>
                  <a:pt x="6837" y="3145"/>
                  <a:pt x="6798" y="3030"/>
                  <a:pt x="6759" y="3033"/>
                </a:cubicBezTo>
                <a:close/>
                <a:moveTo>
                  <a:pt x="5564" y="3036"/>
                </a:moveTo>
                <a:cubicBezTo>
                  <a:pt x="5468" y="3036"/>
                  <a:pt x="5416" y="3707"/>
                  <a:pt x="5490" y="3997"/>
                </a:cubicBezTo>
                <a:cubicBezTo>
                  <a:pt x="5564" y="4285"/>
                  <a:pt x="5604" y="4140"/>
                  <a:pt x="5604" y="3583"/>
                </a:cubicBezTo>
                <a:cubicBezTo>
                  <a:pt x="5604" y="3200"/>
                  <a:pt x="5591" y="3036"/>
                  <a:pt x="5564" y="3036"/>
                </a:cubicBezTo>
                <a:close/>
                <a:moveTo>
                  <a:pt x="98" y="5495"/>
                </a:moveTo>
                <a:lnTo>
                  <a:pt x="2614" y="5495"/>
                </a:lnTo>
                <a:lnTo>
                  <a:pt x="5132" y="5495"/>
                </a:lnTo>
                <a:lnTo>
                  <a:pt x="5132" y="8087"/>
                </a:lnTo>
                <a:lnTo>
                  <a:pt x="5132" y="10682"/>
                </a:lnTo>
                <a:lnTo>
                  <a:pt x="2614" y="10682"/>
                </a:lnTo>
                <a:lnTo>
                  <a:pt x="98" y="10682"/>
                </a:lnTo>
                <a:lnTo>
                  <a:pt x="98" y="8087"/>
                </a:lnTo>
                <a:lnTo>
                  <a:pt x="98" y="5495"/>
                </a:lnTo>
                <a:close/>
                <a:moveTo>
                  <a:pt x="5230" y="5495"/>
                </a:moveTo>
                <a:lnTo>
                  <a:pt x="7666" y="5495"/>
                </a:lnTo>
                <a:lnTo>
                  <a:pt x="10102" y="5495"/>
                </a:lnTo>
                <a:lnTo>
                  <a:pt x="10102" y="8087"/>
                </a:lnTo>
                <a:lnTo>
                  <a:pt x="10102" y="10682"/>
                </a:lnTo>
                <a:lnTo>
                  <a:pt x="7666" y="10682"/>
                </a:lnTo>
                <a:lnTo>
                  <a:pt x="5230" y="10682"/>
                </a:lnTo>
                <a:lnTo>
                  <a:pt x="5230" y="8087"/>
                </a:lnTo>
                <a:lnTo>
                  <a:pt x="5230" y="5495"/>
                </a:lnTo>
                <a:close/>
                <a:moveTo>
                  <a:pt x="10167" y="5495"/>
                </a:moveTo>
                <a:lnTo>
                  <a:pt x="12758" y="5495"/>
                </a:lnTo>
                <a:lnTo>
                  <a:pt x="15348" y="5495"/>
                </a:lnTo>
                <a:lnTo>
                  <a:pt x="15348" y="8087"/>
                </a:lnTo>
                <a:lnTo>
                  <a:pt x="15348" y="10682"/>
                </a:lnTo>
                <a:lnTo>
                  <a:pt x="12758" y="10682"/>
                </a:lnTo>
                <a:lnTo>
                  <a:pt x="10167" y="10682"/>
                </a:lnTo>
                <a:lnTo>
                  <a:pt x="10167" y="8087"/>
                </a:lnTo>
                <a:lnTo>
                  <a:pt x="10167" y="5495"/>
                </a:lnTo>
                <a:close/>
                <a:moveTo>
                  <a:pt x="15428" y="5495"/>
                </a:moveTo>
                <a:lnTo>
                  <a:pt x="18467" y="5495"/>
                </a:lnTo>
                <a:lnTo>
                  <a:pt x="21504" y="5495"/>
                </a:lnTo>
                <a:lnTo>
                  <a:pt x="21504" y="8087"/>
                </a:lnTo>
                <a:lnTo>
                  <a:pt x="21504" y="10682"/>
                </a:lnTo>
                <a:lnTo>
                  <a:pt x="18467" y="10682"/>
                </a:lnTo>
                <a:lnTo>
                  <a:pt x="15428" y="10682"/>
                </a:lnTo>
                <a:lnTo>
                  <a:pt x="15428" y="8087"/>
                </a:lnTo>
                <a:lnTo>
                  <a:pt x="15428" y="5495"/>
                </a:lnTo>
                <a:close/>
                <a:moveTo>
                  <a:pt x="13204" y="5761"/>
                </a:moveTo>
                <a:lnTo>
                  <a:pt x="13204" y="6190"/>
                </a:lnTo>
                <a:cubicBezTo>
                  <a:pt x="13203" y="6594"/>
                  <a:pt x="13208" y="6622"/>
                  <a:pt x="13278" y="6622"/>
                </a:cubicBezTo>
                <a:cubicBezTo>
                  <a:pt x="13338" y="6622"/>
                  <a:pt x="13351" y="6590"/>
                  <a:pt x="13337" y="6480"/>
                </a:cubicBezTo>
                <a:cubicBezTo>
                  <a:pt x="13324" y="6372"/>
                  <a:pt x="13342" y="6323"/>
                  <a:pt x="13418" y="6262"/>
                </a:cubicBezTo>
                <a:cubicBezTo>
                  <a:pt x="13500" y="6197"/>
                  <a:pt x="13516" y="6154"/>
                  <a:pt x="13507" y="5994"/>
                </a:cubicBezTo>
                <a:cubicBezTo>
                  <a:pt x="13497" y="5819"/>
                  <a:pt x="13484" y="5800"/>
                  <a:pt x="13350" y="5782"/>
                </a:cubicBezTo>
                <a:lnTo>
                  <a:pt x="13204" y="5761"/>
                </a:lnTo>
                <a:close/>
                <a:moveTo>
                  <a:pt x="14504" y="5761"/>
                </a:moveTo>
                <a:lnTo>
                  <a:pt x="14502" y="6208"/>
                </a:lnTo>
                <a:cubicBezTo>
                  <a:pt x="14502" y="6557"/>
                  <a:pt x="14512" y="6650"/>
                  <a:pt x="14547" y="6622"/>
                </a:cubicBezTo>
                <a:cubicBezTo>
                  <a:pt x="14571" y="6603"/>
                  <a:pt x="14646" y="6586"/>
                  <a:pt x="14715" y="6586"/>
                </a:cubicBezTo>
                <a:cubicBezTo>
                  <a:pt x="14813" y="6586"/>
                  <a:pt x="14845" y="6555"/>
                  <a:pt x="14862" y="6444"/>
                </a:cubicBezTo>
                <a:cubicBezTo>
                  <a:pt x="14890" y="6254"/>
                  <a:pt x="14849" y="6180"/>
                  <a:pt x="14797" y="6329"/>
                </a:cubicBezTo>
                <a:cubicBezTo>
                  <a:pt x="14746" y="6476"/>
                  <a:pt x="14617" y="6489"/>
                  <a:pt x="14617" y="6347"/>
                </a:cubicBezTo>
                <a:cubicBezTo>
                  <a:pt x="14617" y="6291"/>
                  <a:pt x="14631" y="6244"/>
                  <a:pt x="14649" y="6244"/>
                </a:cubicBezTo>
                <a:cubicBezTo>
                  <a:pt x="14667" y="6244"/>
                  <a:pt x="14682" y="6276"/>
                  <a:pt x="14682" y="6314"/>
                </a:cubicBezTo>
                <a:cubicBezTo>
                  <a:pt x="14682" y="6351"/>
                  <a:pt x="14697" y="6380"/>
                  <a:pt x="14715" y="6380"/>
                </a:cubicBezTo>
                <a:cubicBezTo>
                  <a:pt x="14733" y="6380"/>
                  <a:pt x="14747" y="6289"/>
                  <a:pt x="14747" y="6178"/>
                </a:cubicBezTo>
                <a:cubicBezTo>
                  <a:pt x="14747" y="6020"/>
                  <a:pt x="14758" y="5985"/>
                  <a:pt x="14798" y="6018"/>
                </a:cubicBezTo>
                <a:cubicBezTo>
                  <a:pt x="14837" y="6049"/>
                  <a:pt x="14847" y="6025"/>
                  <a:pt x="14839" y="5930"/>
                </a:cubicBezTo>
                <a:cubicBezTo>
                  <a:pt x="14829" y="5827"/>
                  <a:pt x="14794" y="5798"/>
                  <a:pt x="14665" y="5782"/>
                </a:cubicBezTo>
                <a:lnTo>
                  <a:pt x="14504" y="5761"/>
                </a:lnTo>
                <a:close/>
                <a:moveTo>
                  <a:pt x="5658" y="5767"/>
                </a:moveTo>
                <a:cubicBezTo>
                  <a:pt x="5433" y="5767"/>
                  <a:pt x="5395" y="6102"/>
                  <a:pt x="5605" y="6247"/>
                </a:cubicBezTo>
                <a:cubicBezTo>
                  <a:pt x="5666" y="6290"/>
                  <a:pt x="5717" y="6352"/>
                  <a:pt x="5717" y="6386"/>
                </a:cubicBezTo>
                <a:cubicBezTo>
                  <a:pt x="5717" y="6489"/>
                  <a:pt x="5613" y="6457"/>
                  <a:pt x="5549" y="6335"/>
                </a:cubicBezTo>
                <a:cubicBezTo>
                  <a:pt x="5478" y="6200"/>
                  <a:pt x="5443" y="6250"/>
                  <a:pt x="5472" y="6441"/>
                </a:cubicBezTo>
                <a:cubicBezTo>
                  <a:pt x="5483" y="6516"/>
                  <a:pt x="5526" y="6591"/>
                  <a:pt x="5565" y="6607"/>
                </a:cubicBezTo>
                <a:cubicBezTo>
                  <a:pt x="5604" y="6623"/>
                  <a:pt x="5643" y="6641"/>
                  <a:pt x="5653" y="6646"/>
                </a:cubicBezTo>
                <a:cubicBezTo>
                  <a:pt x="5662" y="6651"/>
                  <a:pt x="5701" y="6609"/>
                  <a:pt x="5739" y="6553"/>
                </a:cubicBezTo>
                <a:cubicBezTo>
                  <a:pt x="5791" y="6476"/>
                  <a:pt x="5813" y="6472"/>
                  <a:pt x="5822" y="6534"/>
                </a:cubicBezTo>
                <a:cubicBezTo>
                  <a:pt x="5838" y="6630"/>
                  <a:pt x="6626" y="6671"/>
                  <a:pt x="6626" y="6577"/>
                </a:cubicBezTo>
                <a:cubicBezTo>
                  <a:pt x="6626" y="6546"/>
                  <a:pt x="6663" y="6556"/>
                  <a:pt x="6707" y="6598"/>
                </a:cubicBezTo>
                <a:cubicBezTo>
                  <a:pt x="6768" y="6657"/>
                  <a:pt x="6798" y="6655"/>
                  <a:pt x="6836" y="6589"/>
                </a:cubicBezTo>
                <a:cubicBezTo>
                  <a:pt x="6911" y="6457"/>
                  <a:pt x="6896" y="6375"/>
                  <a:pt x="6805" y="6423"/>
                </a:cubicBezTo>
                <a:cubicBezTo>
                  <a:pt x="6755" y="6449"/>
                  <a:pt x="6724" y="6436"/>
                  <a:pt x="6724" y="6389"/>
                </a:cubicBezTo>
                <a:cubicBezTo>
                  <a:pt x="6724" y="6348"/>
                  <a:pt x="6760" y="6314"/>
                  <a:pt x="6805" y="6314"/>
                </a:cubicBezTo>
                <a:cubicBezTo>
                  <a:pt x="6918" y="6314"/>
                  <a:pt x="6918" y="6059"/>
                  <a:pt x="6805" y="6000"/>
                </a:cubicBezTo>
                <a:cubicBezTo>
                  <a:pt x="6702" y="5946"/>
                  <a:pt x="6628" y="6070"/>
                  <a:pt x="6622" y="6305"/>
                </a:cubicBezTo>
                <a:lnTo>
                  <a:pt x="6618" y="6483"/>
                </a:lnTo>
                <a:lnTo>
                  <a:pt x="6603" y="6314"/>
                </a:lnTo>
                <a:cubicBezTo>
                  <a:pt x="6578" y="6031"/>
                  <a:pt x="6538" y="5982"/>
                  <a:pt x="6334" y="5997"/>
                </a:cubicBezTo>
                <a:cubicBezTo>
                  <a:pt x="6151" y="6010"/>
                  <a:pt x="6046" y="6093"/>
                  <a:pt x="6132" y="6157"/>
                </a:cubicBezTo>
                <a:cubicBezTo>
                  <a:pt x="6188" y="6199"/>
                  <a:pt x="6182" y="6450"/>
                  <a:pt x="6124" y="6450"/>
                </a:cubicBezTo>
                <a:cubicBezTo>
                  <a:pt x="6095" y="6450"/>
                  <a:pt x="6075" y="6367"/>
                  <a:pt x="6068" y="6229"/>
                </a:cubicBezTo>
                <a:cubicBezTo>
                  <a:pt x="6060" y="6047"/>
                  <a:pt x="6043" y="6002"/>
                  <a:pt x="5972" y="5985"/>
                </a:cubicBezTo>
                <a:cubicBezTo>
                  <a:pt x="5912" y="5970"/>
                  <a:pt x="5870" y="6012"/>
                  <a:pt x="5834" y="6121"/>
                </a:cubicBezTo>
                <a:cubicBezTo>
                  <a:pt x="5779" y="6284"/>
                  <a:pt x="5771" y="6259"/>
                  <a:pt x="5781" y="5954"/>
                </a:cubicBezTo>
                <a:cubicBezTo>
                  <a:pt x="5786" y="5779"/>
                  <a:pt x="5778" y="5767"/>
                  <a:pt x="5658" y="5767"/>
                </a:cubicBezTo>
                <a:close/>
                <a:moveTo>
                  <a:pt x="10585" y="5767"/>
                </a:moveTo>
                <a:cubicBezTo>
                  <a:pt x="10443" y="5767"/>
                  <a:pt x="10391" y="5904"/>
                  <a:pt x="10454" y="6117"/>
                </a:cubicBezTo>
                <a:cubicBezTo>
                  <a:pt x="10478" y="6196"/>
                  <a:pt x="10480" y="6244"/>
                  <a:pt x="10460" y="6244"/>
                </a:cubicBezTo>
                <a:cubicBezTo>
                  <a:pt x="10442" y="6244"/>
                  <a:pt x="10427" y="6319"/>
                  <a:pt x="10427" y="6411"/>
                </a:cubicBezTo>
                <a:cubicBezTo>
                  <a:pt x="10427" y="6529"/>
                  <a:pt x="10448" y="6583"/>
                  <a:pt x="10500" y="6604"/>
                </a:cubicBezTo>
                <a:cubicBezTo>
                  <a:pt x="10590" y="6639"/>
                  <a:pt x="10699" y="6591"/>
                  <a:pt x="10714" y="6507"/>
                </a:cubicBezTo>
                <a:cubicBezTo>
                  <a:pt x="10721" y="6473"/>
                  <a:pt x="10747" y="6482"/>
                  <a:pt x="10773" y="6528"/>
                </a:cubicBezTo>
                <a:cubicBezTo>
                  <a:pt x="10805" y="6583"/>
                  <a:pt x="10951" y="6613"/>
                  <a:pt x="11193" y="6616"/>
                </a:cubicBezTo>
                <a:lnTo>
                  <a:pt x="11564" y="6622"/>
                </a:lnTo>
                <a:lnTo>
                  <a:pt x="11544" y="6383"/>
                </a:lnTo>
                <a:cubicBezTo>
                  <a:pt x="11512" y="5972"/>
                  <a:pt x="11517" y="5979"/>
                  <a:pt x="11291" y="5997"/>
                </a:cubicBezTo>
                <a:cubicBezTo>
                  <a:pt x="11175" y="6006"/>
                  <a:pt x="11069" y="6034"/>
                  <a:pt x="11057" y="6060"/>
                </a:cubicBezTo>
                <a:cubicBezTo>
                  <a:pt x="11044" y="6086"/>
                  <a:pt x="11014" y="6074"/>
                  <a:pt x="10991" y="6033"/>
                </a:cubicBezTo>
                <a:cubicBezTo>
                  <a:pt x="10967" y="5991"/>
                  <a:pt x="10910" y="5978"/>
                  <a:pt x="10863" y="6003"/>
                </a:cubicBezTo>
                <a:cubicBezTo>
                  <a:pt x="10798" y="6037"/>
                  <a:pt x="10781" y="6080"/>
                  <a:pt x="10794" y="6181"/>
                </a:cubicBezTo>
                <a:cubicBezTo>
                  <a:pt x="10813" y="6339"/>
                  <a:pt x="10796" y="6349"/>
                  <a:pt x="10733" y="6217"/>
                </a:cubicBezTo>
                <a:cubicBezTo>
                  <a:pt x="10708" y="6164"/>
                  <a:pt x="10701" y="6109"/>
                  <a:pt x="10719" y="6096"/>
                </a:cubicBezTo>
                <a:cubicBezTo>
                  <a:pt x="10736" y="6084"/>
                  <a:pt x="10741" y="6006"/>
                  <a:pt x="10730" y="5921"/>
                </a:cubicBezTo>
                <a:cubicBezTo>
                  <a:pt x="10714" y="5795"/>
                  <a:pt x="10690" y="5767"/>
                  <a:pt x="10585" y="5767"/>
                </a:cubicBezTo>
                <a:close/>
                <a:moveTo>
                  <a:pt x="15858" y="5767"/>
                </a:moveTo>
                <a:cubicBezTo>
                  <a:pt x="15632" y="5767"/>
                  <a:pt x="15595" y="6102"/>
                  <a:pt x="15805" y="6247"/>
                </a:cubicBezTo>
                <a:cubicBezTo>
                  <a:pt x="15866" y="6290"/>
                  <a:pt x="15916" y="6352"/>
                  <a:pt x="15916" y="6386"/>
                </a:cubicBezTo>
                <a:cubicBezTo>
                  <a:pt x="15916" y="6489"/>
                  <a:pt x="15812" y="6457"/>
                  <a:pt x="15747" y="6335"/>
                </a:cubicBezTo>
                <a:cubicBezTo>
                  <a:pt x="15715" y="6273"/>
                  <a:pt x="15680" y="6241"/>
                  <a:pt x="15670" y="6262"/>
                </a:cubicBezTo>
                <a:cubicBezTo>
                  <a:pt x="15636" y="6334"/>
                  <a:pt x="15690" y="6575"/>
                  <a:pt x="15747" y="6607"/>
                </a:cubicBezTo>
                <a:cubicBezTo>
                  <a:pt x="15846" y="6661"/>
                  <a:pt x="15868" y="6656"/>
                  <a:pt x="15939" y="6553"/>
                </a:cubicBezTo>
                <a:cubicBezTo>
                  <a:pt x="15991" y="6476"/>
                  <a:pt x="16012" y="6472"/>
                  <a:pt x="16022" y="6534"/>
                </a:cubicBezTo>
                <a:cubicBezTo>
                  <a:pt x="16037" y="6630"/>
                  <a:pt x="16826" y="6671"/>
                  <a:pt x="16826" y="6577"/>
                </a:cubicBezTo>
                <a:cubicBezTo>
                  <a:pt x="16826" y="6546"/>
                  <a:pt x="16862" y="6556"/>
                  <a:pt x="16906" y="6598"/>
                </a:cubicBezTo>
                <a:cubicBezTo>
                  <a:pt x="16968" y="6657"/>
                  <a:pt x="16998" y="6655"/>
                  <a:pt x="17036" y="6589"/>
                </a:cubicBezTo>
                <a:cubicBezTo>
                  <a:pt x="17111" y="6457"/>
                  <a:pt x="17095" y="6375"/>
                  <a:pt x="17004" y="6423"/>
                </a:cubicBezTo>
                <a:cubicBezTo>
                  <a:pt x="16954" y="6449"/>
                  <a:pt x="16924" y="6436"/>
                  <a:pt x="16924" y="6389"/>
                </a:cubicBezTo>
                <a:cubicBezTo>
                  <a:pt x="16924" y="6348"/>
                  <a:pt x="16960" y="6314"/>
                  <a:pt x="17004" y="6314"/>
                </a:cubicBezTo>
                <a:cubicBezTo>
                  <a:pt x="17117" y="6314"/>
                  <a:pt x="17117" y="6059"/>
                  <a:pt x="17004" y="6000"/>
                </a:cubicBezTo>
                <a:cubicBezTo>
                  <a:pt x="16902" y="5946"/>
                  <a:pt x="16827" y="6070"/>
                  <a:pt x="16822" y="6305"/>
                </a:cubicBezTo>
                <a:lnTo>
                  <a:pt x="16817" y="6483"/>
                </a:lnTo>
                <a:lnTo>
                  <a:pt x="16801" y="6314"/>
                </a:lnTo>
                <a:cubicBezTo>
                  <a:pt x="16777" y="6031"/>
                  <a:pt x="16737" y="5982"/>
                  <a:pt x="16533" y="5997"/>
                </a:cubicBezTo>
                <a:cubicBezTo>
                  <a:pt x="16341" y="6010"/>
                  <a:pt x="16263" y="6073"/>
                  <a:pt x="16323" y="6163"/>
                </a:cubicBezTo>
                <a:cubicBezTo>
                  <a:pt x="16372" y="6237"/>
                  <a:pt x="16369" y="6450"/>
                  <a:pt x="16318" y="6450"/>
                </a:cubicBezTo>
                <a:cubicBezTo>
                  <a:pt x="16290" y="6450"/>
                  <a:pt x="16274" y="6375"/>
                  <a:pt x="16274" y="6247"/>
                </a:cubicBezTo>
                <a:cubicBezTo>
                  <a:pt x="16274" y="6084"/>
                  <a:pt x="16257" y="6033"/>
                  <a:pt x="16187" y="5997"/>
                </a:cubicBezTo>
                <a:cubicBezTo>
                  <a:pt x="16120" y="5961"/>
                  <a:pt x="16087" y="5986"/>
                  <a:pt x="16041" y="6105"/>
                </a:cubicBezTo>
                <a:cubicBezTo>
                  <a:pt x="15978" y="6269"/>
                  <a:pt x="15971" y="6252"/>
                  <a:pt x="15980" y="5954"/>
                </a:cubicBezTo>
                <a:cubicBezTo>
                  <a:pt x="15986" y="5779"/>
                  <a:pt x="15978" y="5767"/>
                  <a:pt x="15858" y="5767"/>
                </a:cubicBezTo>
                <a:close/>
                <a:moveTo>
                  <a:pt x="18254" y="5767"/>
                </a:moveTo>
                <a:cubicBezTo>
                  <a:pt x="18038" y="5767"/>
                  <a:pt x="17948" y="6241"/>
                  <a:pt x="18113" y="6513"/>
                </a:cubicBezTo>
                <a:cubicBezTo>
                  <a:pt x="18215" y="6681"/>
                  <a:pt x="18250" y="6687"/>
                  <a:pt x="18342" y="6553"/>
                </a:cubicBezTo>
                <a:cubicBezTo>
                  <a:pt x="18397" y="6470"/>
                  <a:pt x="18414" y="6470"/>
                  <a:pt x="18428" y="6543"/>
                </a:cubicBezTo>
                <a:cubicBezTo>
                  <a:pt x="18437" y="6593"/>
                  <a:pt x="18478" y="6626"/>
                  <a:pt x="18520" y="6619"/>
                </a:cubicBezTo>
                <a:cubicBezTo>
                  <a:pt x="18575" y="6609"/>
                  <a:pt x="18594" y="6569"/>
                  <a:pt x="18589" y="6468"/>
                </a:cubicBezTo>
                <a:cubicBezTo>
                  <a:pt x="18581" y="6313"/>
                  <a:pt x="18702" y="6201"/>
                  <a:pt x="18756" y="6314"/>
                </a:cubicBezTo>
                <a:cubicBezTo>
                  <a:pt x="18807" y="6422"/>
                  <a:pt x="18970" y="6394"/>
                  <a:pt x="18970" y="6278"/>
                </a:cubicBezTo>
                <a:cubicBezTo>
                  <a:pt x="18970" y="6209"/>
                  <a:pt x="18937" y="6178"/>
                  <a:pt x="18872" y="6178"/>
                </a:cubicBezTo>
                <a:cubicBezTo>
                  <a:pt x="18800" y="6178"/>
                  <a:pt x="18774" y="6145"/>
                  <a:pt x="18774" y="6054"/>
                </a:cubicBezTo>
                <a:cubicBezTo>
                  <a:pt x="18774" y="5986"/>
                  <a:pt x="18757" y="5894"/>
                  <a:pt x="18736" y="5849"/>
                </a:cubicBezTo>
                <a:cubicBezTo>
                  <a:pt x="18683" y="5738"/>
                  <a:pt x="18418" y="5740"/>
                  <a:pt x="18415" y="5852"/>
                </a:cubicBezTo>
                <a:cubicBezTo>
                  <a:pt x="18413" y="5920"/>
                  <a:pt x="18409" y="5920"/>
                  <a:pt x="18396" y="5852"/>
                </a:cubicBezTo>
                <a:cubicBezTo>
                  <a:pt x="18387" y="5804"/>
                  <a:pt x="18324" y="5767"/>
                  <a:pt x="18254" y="5767"/>
                </a:cubicBezTo>
                <a:close/>
                <a:moveTo>
                  <a:pt x="19148" y="5767"/>
                </a:moveTo>
                <a:cubicBezTo>
                  <a:pt x="19125" y="5767"/>
                  <a:pt x="19080" y="5921"/>
                  <a:pt x="19048" y="6108"/>
                </a:cubicBezTo>
                <a:cubicBezTo>
                  <a:pt x="19015" y="6296"/>
                  <a:pt x="18977" y="6450"/>
                  <a:pt x="18963" y="6450"/>
                </a:cubicBezTo>
                <a:cubicBezTo>
                  <a:pt x="18912" y="6450"/>
                  <a:pt x="18938" y="6577"/>
                  <a:pt x="18994" y="6604"/>
                </a:cubicBezTo>
                <a:cubicBezTo>
                  <a:pt x="19072" y="6641"/>
                  <a:pt x="19103" y="6597"/>
                  <a:pt x="19092" y="6465"/>
                </a:cubicBezTo>
                <a:cubicBezTo>
                  <a:pt x="19087" y="6403"/>
                  <a:pt x="19108" y="6343"/>
                  <a:pt x="19140" y="6329"/>
                </a:cubicBezTo>
                <a:cubicBezTo>
                  <a:pt x="19182" y="6311"/>
                  <a:pt x="19195" y="6341"/>
                  <a:pt x="19188" y="6453"/>
                </a:cubicBezTo>
                <a:cubicBezTo>
                  <a:pt x="19179" y="6627"/>
                  <a:pt x="19248" y="6654"/>
                  <a:pt x="19544" y="6586"/>
                </a:cubicBezTo>
                <a:cubicBezTo>
                  <a:pt x="19641" y="6563"/>
                  <a:pt x="19726" y="6563"/>
                  <a:pt x="19732" y="6586"/>
                </a:cubicBezTo>
                <a:cubicBezTo>
                  <a:pt x="19739" y="6608"/>
                  <a:pt x="19822" y="6609"/>
                  <a:pt x="19918" y="6589"/>
                </a:cubicBezTo>
                <a:cubicBezTo>
                  <a:pt x="20071" y="6556"/>
                  <a:pt x="20092" y="6534"/>
                  <a:pt x="20102" y="6386"/>
                </a:cubicBezTo>
                <a:cubicBezTo>
                  <a:pt x="20111" y="6240"/>
                  <a:pt x="20107" y="6229"/>
                  <a:pt x="20061" y="6308"/>
                </a:cubicBezTo>
                <a:cubicBezTo>
                  <a:pt x="20016" y="6387"/>
                  <a:pt x="20008" y="6372"/>
                  <a:pt x="20008" y="6187"/>
                </a:cubicBezTo>
                <a:cubicBezTo>
                  <a:pt x="20008" y="6018"/>
                  <a:pt x="20019" y="5986"/>
                  <a:pt x="20063" y="6021"/>
                </a:cubicBezTo>
                <a:cubicBezTo>
                  <a:pt x="20105" y="6055"/>
                  <a:pt x="20113" y="6038"/>
                  <a:pt x="20096" y="5945"/>
                </a:cubicBezTo>
                <a:cubicBezTo>
                  <a:pt x="20084" y="5879"/>
                  <a:pt x="20074" y="5810"/>
                  <a:pt x="20074" y="5794"/>
                </a:cubicBezTo>
                <a:cubicBezTo>
                  <a:pt x="20074" y="5779"/>
                  <a:pt x="19993" y="5767"/>
                  <a:pt x="19895" y="5767"/>
                </a:cubicBezTo>
                <a:cubicBezTo>
                  <a:pt x="19777" y="5767"/>
                  <a:pt x="19716" y="5795"/>
                  <a:pt x="19716" y="5849"/>
                </a:cubicBezTo>
                <a:cubicBezTo>
                  <a:pt x="19716" y="5912"/>
                  <a:pt x="19708" y="5912"/>
                  <a:pt x="19677" y="5849"/>
                </a:cubicBezTo>
                <a:cubicBezTo>
                  <a:pt x="19630" y="5750"/>
                  <a:pt x="19327" y="5737"/>
                  <a:pt x="19327" y="5834"/>
                </a:cubicBezTo>
                <a:cubicBezTo>
                  <a:pt x="19327" y="5871"/>
                  <a:pt x="19342" y="5903"/>
                  <a:pt x="19360" y="5903"/>
                </a:cubicBezTo>
                <a:cubicBezTo>
                  <a:pt x="19377" y="5903"/>
                  <a:pt x="19391" y="6028"/>
                  <a:pt x="19391" y="6178"/>
                </a:cubicBezTo>
                <a:cubicBezTo>
                  <a:pt x="19391" y="6563"/>
                  <a:pt x="19321" y="6527"/>
                  <a:pt x="19249" y="6108"/>
                </a:cubicBezTo>
                <a:cubicBezTo>
                  <a:pt x="19217" y="5921"/>
                  <a:pt x="19171" y="5767"/>
                  <a:pt x="19148" y="5767"/>
                </a:cubicBezTo>
                <a:close/>
                <a:moveTo>
                  <a:pt x="414" y="5770"/>
                </a:moveTo>
                <a:cubicBezTo>
                  <a:pt x="348" y="5776"/>
                  <a:pt x="292" y="5796"/>
                  <a:pt x="292" y="5834"/>
                </a:cubicBezTo>
                <a:cubicBezTo>
                  <a:pt x="292" y="5871"/>
                  <a:pt x="307" y="5903"/>
                  <a:pt x="325" y="5903"/>
                </a:cubicBezTo>
                <a:cubicBezTo>
                  <a:pt x="371" y="5903"/>
                  <a:pt x="366" y="6432"/>
                  <a:pt x="319" y="6465"/>
                </a:cubicBezTo>
                <a:cubicBezTo>
                  <a:pt x="298" y="6480"/>
                  <a:pt x="289" y="6520"/>
                  <a:pt x="299" y="6556"/>
                </a:cubicBezTo>
                <a:cubicBezTo>
                  <a:pt x="310" y="6591"/>
                  <a:pt x="358" y="6625"/>
                  <a:pt x="406" y="6631"/>
                </a:cubicBezTo>
                <a:cubicBezTo>
                  <a:pt x="481" y="6640"/>
                  <a:pt x="491" y="6619"/>
                  <a:pt x="475" y="6483"/>
                </a:cubicBezTo>
                <a:cubicBezTo>
                  <a:pt x="459" y="6355"/>
                  <a:pt x="472" y="6319"/>
                  <a:pt x="545" y="6281"/>
                </a:cubicBezTo>
                <a:cubicBezTo>
                  <a:pt x="655" y="6223"/>
                  <a:pt x="666" y="6239"/>
                  <a:pt x="654" y="6432"/>
                </a:cubicBezTo>
                <a:cubicBezTo>
                  <a:pt x="643" y="6607"/>
                  <a:pt x="632" y="6600"/>
                  <a:pt x="904" y="6613"/>
                </a:cubicBezTo>
                <a:cubicBezTo>
                  <a:pt x="1102" y="6622"/>
                  <a:pt x="1176" y="6574"/>
                  <a:pt x="1106" y="6483"/>
                </a:cubicBezTo>
                <a:cubicBezTo>
                  <a:pt x="1048" y="6408"/>
                  <a:pt x="1067" y="6178"/>
                  <a:pt x="1132" y="6178"/>
                </a:cubicBezTo>
                <a:cubicBezTo>
                  <a:pt x="1215" y="6178"/>
                  <a:pt x="1240" y="6251"/>
                  <a:pt x="1196" y="6362"/>
                </a:cubicBezTo>
                <a:cubicBezTo>
                  <a:pt x="1123" y="6548"/>
                  <a:pt x="1220" y="6608"/>
                  <a:pt x="1608" y="6619"/>
                </a:cubicBezTo>
                <a:cubicBezTo>
                  <a:pt x="1815" y="6625"/>
                  <a:pt x="1993" y="6605"/>
                  <a:pt x="2002" y="6574"/>
                </a:cubicBezTo>
                <a:cubicBezTo>
                  <a:pt x="2011" y="6543"/>
                  <a:pt x="2046" y="6550"/>
                  <a:pt x="2081" y="6589"/>
                </a:cubicBezTo>
                <a:cubicBezTo>
                  <a:pt x="2125" y="6638"/>
                  <a:pt x="2164" y="6637"/>
                  <a:pt x="2209" y="6586"/>
                </a:cubicBezTo>
                <a:cubicBezTo>
                  <a:pt x="2299" y="6484"/>
                  <a:pt x="2290" y="6370"/>
                  <a:pt x="2196" y="6420"/>
                </a:cubicBezTo>
                <a:cubicBezTo>
                  <a:pt x="2153" y="6442"/>
                  <a:pt x="2109" y="6427"/>
                  <a:pt x="2097" y="6386"/>
                </a:cubicBezTo>
                <a:cubicBezTo>
                  <a:pt x="2083" y="6340"/>
                  <a:pt x="2110" y="6314"/>
                  <a:pt x="2171" y="6314"/>
                </a:cubicBezTo>
                <a:cubicBezTo>
                  <a:pt x="2225" y="6314"/>
                  <a:pt x="2276" y="6276"/>
                  <a:pt x="2285" y="6229"/>
                </a:cubicBezTo>
                <a:cubicBezTo>
                  <a:pt x="2294" y="6182"/>
                  <a:pt x="2302" y="6238"/>
                  <a:pt x="2304" y="6356"/>
                </a:cubicBezTo>
                <a:cubicBezTo>
                  <a:pt x="2306" y="6591"/>
                  <a:pt x="2375" y="6694"/>
                  <a:pt x="2462" y="6592"/>
                </a:cubicBezTo>
                <a:cubicBezTo>
                  <a:pt x="2494" y="6554"/>
                  <a:pt x="2539" y="6555"/>
                  <a:pt x="2574" y="6595"/>
                </a:cubicBezTo>
                <a:cubicBezTo>
                  <a:pt x="2611" y="6637"/>
                  <a:pt x="2654" y="6633"/>
                  <a:pt x="2696" y="6586"/>
                </a:cubicBezTo>
                <a:cubicBezTo>
                  <a:pt x="2732" y="6546"/>
                  <a:pt x="2761" y="6538"/>
                  <a:pt x="2761" y="6568"/>
                </a:cubicBezTo>
                <a:cubicBezTo>
                  <a:pt x="2761" y="6597"/>
                  <a:pt x="2798" y="6626"/>
                  <a:pt x="2843" y="6631"/>
                </a:cubicBezTo>
                <a:cubicBezTo>
                  <a:pt x="2919" y="6640"/>
                  <a:pt x="2924" y="6623"/>
                  <a:pt x="2905" y="6407"/>
                </a:cubicBezTo>
                <a:cubicBezTo>
                  <a:pt x="2886" y="6201"/>
                  <a:pt x="2892" y="6178"/>
                  <a:pt x="2955" y="6178"/>
                </a:cubicBezTo>
                <a:cubicBezTo>
                  <a:pt x="3057" y="6178"/>
                  <a:pt x="3019" y="6011"/>
                  <a:pt x="2910" y="5985"/>
                </a:cubicBezTo>
                <a:cubicBezTo>
                  <a:pt x="2862" y="5972"/>
                  <a:pt x="2802" y="5997"/>
                  <a:pt x="2778" y="6039"/>
                </a:cubicBezTo>
                <a:cubicBezTo>
                  <a:pt x="2748" y="6092"/>
                  <a:pt x="2728" y="6091"/>
                  <a:pt x="2713" y="6042"/>
                </a:cubicBezTo>
                <a:cubicBezTo>
                  <a:pt x="2682" y="5936"/>
                  <a:pt x="2578" y="5956"/>
                  <a:pt x="2519" y="6078"/>
                </a:cubicBezTo>
                <a:cubicBezTo>
                  <a:pt x="2473" y="6176"/>
                  <a:pt x="2469" y="6176"/>
                  <a:pt x="2469" y="6078"/>
                </a:cubicBezTo>
                <a:cubicBezTo>
                  <a:pt x="2469" y="6019"/>
                  <a:pt x="2454" y="5972"/>
                  <a:pt x="2436" y="5972"/>
                </a:cubicBezTo>
                <a:cubicBezTo>
                  <a:pt x="2418" y="5972"/>
                  <a:pt x="2403" y="5917"/>
                  <a:pt x="2403" y="5852"/>
                </a:cubicBezTo>
                <a:cubicBezTo>
                  <a:pt x="2403" y="5758"/>
                  <a:pt x="2387" y="5774"/>
                  <a:pt x="2325" y="5924"/>
                </a:cubicBezTo>
                <a:cubicBezTo>
                  <a:pt x="2279" y="6038"/>
                  <a:pt x="2239" y="6085"/>
                  <a:pt x="2226" y="6042"/>
                </a:cubicBezTo>
                <a:cubicBezTo>
                  <a:pt x="2168" y="5845"/>
                  <a:pt x="1953" y="6124"/>
                  <a:pt x="1993" y="6344"/>
                </a:cubicBezTo>
                <a:cubicBezTo>
                  <a:pt x="2004" y="6402"/>
                  <a:pt x="1999" y="6450"/>
                  <a:pt x="1983" y="6450"/>
                </a:cubicBezTo>
                <a:cubicBezTo>
                  <a:pt x="1967" y="6450"/>
                  <a:pt x="1948" y="6351"/>
                  <a:pt x="1943" y="6229"/>
                </a:cubicBezTo>
                <a:lnTo>
                  <a:pt x="1933" y="6006"/>
                </a:lnTo>
                <a:lnTo>
                  <a:pt x="1721" y="6006"/>
                </a:lnTo>
                <a:lnTo>
                  <a:pt x="1511" y="6006"/>
                </a:lnTo>
                <a:lnTo>
                  <a:pt x="1521" y="6229"/>
                </a:lnTo>
                <a:cubicBezTo>
                  <a:pt x="1527" y="6354"/>
                  <a:pt x="1516" y="6450"/>
                  <a:pt x="1497" y="6450"/>
                </a:cubicBezTo>
                <a:cubicBezTo>
                  <a:pt x="1478" y="6450"/>
                  <a:pt x="1462" y="6359"/>
                  <a:pt x="1462" y="6247"/>
                </a:cubicBezTo>
                <a:cubicBezTo>
                  <a:pt x="1462" y="6015"/>
                  <a:pt x="1411" y="5970"/>
                  <a:pt x="1169" y="6000"/>
                </a:cubicBezTo>
                <a:cubicBezTo>
                  <a:pt x="935" y="6028"/>
                  <a:pt x="942" y="6022"/>
                  <a:pt x="963" y="6244"/>
                </a:cubicBezTo>
                <a:cubicBezTo>
                  <a:pt x="976" y="6375"/>
                  <a:pt x="969" y="6450"/>
                  <a:pt x="946" y="6450"/>
                </a:cubicBezTo>
                <a:cubicBezTo>
                  <a:pt x="926" y="6450"/>
                  <a:pt x="910" y="6359"/>
                  <a:pt x="910" y="6247"/>
                </a:cubicBezTo>
                <a:cubicBezTo>
                  <a:pt x="910" y="6087"/>
                  <a:pt x="893" y="6034"/>
                  <a:pt x="828" y="6000"/>
                </a:cubicBezTo>
                <a:cubicBezTo>
                  <a:pt x="781" y="5975"/>
                  <a:pt x="725" y="5994"/>
                  <a:pt x="697" y="6042"/>
                </a:cubicBezTo>
                <a:cubicBezTo>
                  <a:pt x="657" y="6112"/>
                  <a:pt x="650" y="6102"/>
                  <a:pt x="650" y="5988"/>
                </a:cubicBezTo>
                <a:cubicBezTo>
                  <a:pt x="650" y="5912"/>
                  <a:pt x="626" y="5832"/>
                  <a:pt x="598" y="5809"/>
                </a:cubicBezTo>
                <a:cubicBezTo>
                  <a:pt x="557" y="5776"/>
                  <a:pt x="480" y="5764"/>
                  <a:pt x="414" y="5770"/>
                </a:cubicBezTo>
                <a:close/>
                <a:moveTo>
                  <a:pt x="12975" y="5773"/>
                </a:moveTo>
                <a:cubicBezTo>
                  <a:pt x="12845" y="5777"/>
                  <a:pt x="12794" y="5907"/>
                  <a:pt x="12804" y="6196"/>
                </a:cubicBezTo>
                <a:cubicBezTo>
                  <a:pt x="12812" y="6419"/>
                  <a:pt x="12832" y="6500"/>
                  <a:pt x="12896" y="6568"/>
                </a:cubicBezTo>
                <a:cubicBezTo>
                  <a:pt x="12941" y="6615"/>
                  <a:pt x="12981" y="6652"/>
                  <a:pt x="12986" y="6652"/>
                </a:cubicBezTo>
                <a:cubicBezTo>
                  <a:pt x="13023" y="6656"/>
                  <a:pt x="13188" y="6434"/>
                  <a:pt x="13188" y="6380"/>
                </a:cubicBezTo>
                <a:cubicBezTo>
                  <a:pt x="13188" y="6291"/>
                  <a:pt x="13135" y="6296"/>
                  <a:pt x="13061" y="6392"/>
                </a:cubicBezTo>
                <a:cubicBezTo>
                  <a:pt x="12963" y="6522"/>
                  <a:pt x="12890" y="6415"/>
                  <a:pt x="12902" y="6160"/>
                </a:cubicBezTo>
                <a:cubicBezTo>
                  <a:pt x="12909" y="5989"/>
                  <a:pt x="12929" y="5932"/>
                  <a:pt x="12985" y="5915"/>
                </a:cubicBezTo>
                <a:cubicBezTo>
                  <a:pt x="13029" y="5902"/>
                  <a:pt x="13065" y="5935"/>
                  <a:pt x="13077" y="6000"/>
                </a:cubicBezTo>
                <a:cubicBezTo>
                  <a:pt x="13107" y="6162"/>
                  <a:pt x="13161" y="6129"/>
                  <a:pt x="13149" y="5954"/>
                </a:cubicBezTo>
                <a:cubicBezTo>
                  <a:pt x="13141" y="5837"/>
                  <a:pt x="13115" y="5795"/>
                  <a:pt x="13035" y="5779"/>
                </a:cubicBezTo>
                <a:cubicBezTo>
                  <a:pt x="13014" y="5775"/>
                  <a:pt x="12993" y="5773"/>
                  <a:pt x="12975" y="5773"/>
                </a:cubicBezTo>
                <a:close/>
                <a:moveTo>
                  <a:pt x="14252" y="5782"/>
                </a:moveTo>
                <a:cubicBezTo>
                  <a:pt x="14137" y="5770"/>
                  <a:pt x="14065" y="5789"/>
                  <a:pt x="14065" y="5834"/>
                </a:cubicBezTo>
                <a:cubicBezTo>
                  <a:pt x="14065" y="5873"/>
                  <a:pt x="14079" y="5903"/>
                  <a:pt x="14097" y="5903"/>
                </a:cubicBezTo>
                <a:cubicBezTo>
                  <a:pt x="14114" y="5903"/>
                  <a:pt x="14130" y="6031"/>
                  <a:pt x="14130" y="6184"/>
                </a:cubicBezTo>
                <a:cubicBezTo>
                  <a:pt x="14130" y="6543"/>
                  <a:pt x="14074" y="6507"/>
                  <a:pt x="14003" y="6105"/>
                </a:cubicBezTo>
                <a:cubicBezTo>
                  <a:pt x="13927" y="5672"/>
                  <a:pt x="13868" y="5687"/>
                  <a:pt x="13780" y="6166"/>
                </a:cubicBezTo>
                <a:cubicBezTo>
                  <a:pt x="13740" y="6386"/>
                  <a:pt x="13707" y="6579"/>
                  <a:pt x="13707" y="6595"/>
                </a:cubicBezTo>
                <a:cubicBezTo>
                  <a:pt x="13707" y="6611"/>
                  <a:pt x="13737" y="6625"/>
                  <a:pt x="13773" y="6625"/>
                </a:cubicBezTo>
                <a:cubicBezTo>
                  <a:pt x="13820" y="6625"/>
                  <a:pt x="13838" y="6580"/>
                  <a:pt x="13838" y="6465"/>
                </a:cubicBezTo>
                <a:cubicBezTo>
                  <a:pt x="13838" y="6348"/>
                  <a:pt x="13853" y="6309"/>
                  <a:pt x="13894" y="6326"/>
                </a:cubicBezTo>
                <a:cubicBezTo>
                  <a:pt x="13930" y="6341"/>
                  <a:pt x="13948" y="6402"/>
                  <a:pt x="13943" y="6489"/>
                </a:cubicBezTo>
                <a:cubicBezTo>
                  <a:pt x="13934" y="6619"/>
                  <a:pt x="13948" y="6627"/>
                  <a:pt x="14170" y="6604"/>
                </a:cubicBezTo>
                <a:cubicBezTo>
                  <a:pt x="14425" y="6577"/>
                  <a:pt x="14513" y="6479"/>
                  <a:pt x="14470" y="6269"/>
                </a:cubicBezTo>
                <a:cubicBezTo>
                  <a:pt x="14457" y="6200"/>
                  <a:pt x="14444" y="6066"/>
                  <a:pt x="14442" y="5972"/>
                </a:cubicBezTo>
                <a:cubicBezTo>
                  <a:pt x="14438" y="5814"/>
                  <a:pt x="14426" y="5801"/>
                  <a:pt x="14252" y="5782"/>
                </a:cubicBezTo>
                <a:close/>
                <a:moveTo>
                  <a:pt x="20422" y="5852"/>
                </a:moveTo>
                <a:cubicBezTo>
                  <a:pt x="20407" y="5861"/>
                  <a:pt x="20399" y="5903"/>
                  <a:pt x="20399" y="5966"/>
                </a:cubicBezTo>
                <a:cubicBezTo>
                  <a:pt x="20399" y="6047"/>
                  <a:pt x="20377" y="6108"/>
                  <a:pt x="20349" y="6108"/>
                </a:cubicBezTo>
                <a:cubicBezTo>
                  <a:pt x="20322" y="6108"/>
                  <a:pt x="20301" y="6140"/>
                  <a:pt x="20301" y="6178"/>
                </a:cubicBezTo>
                <a:cubicBezTo>
                  <a:pt x="20301" y="6215"/>
                  <a:pt x="20322" y="6244"/>
                  <a:pt x="20349" y="6244"/>
                </a:cubicBezTo>
                <a:cubicBezTo>
                  <a:pt x="20376" y="6244"/>
                  <a:pt x="20399" y="6304"/>
                  <a:pt x="20399" y="6380"/>
                </a:cubicBezTo>
                <a:cubicBezTo>
                  <a:pt x="20399" y="6456"/>
                  <a:pt x="20420" y="6516"/>
                  <a:pt x="20447" y="6516"/>
                </a:cubicBezTo>
                <a:cubicBezTo>
                  <a:pt x="20474" y="6516"/>
                  <a:pt x="20496" y="6456"/>
                  <a:pt x="20496" y="6380"/>
                </a:cubicBezTo>
                <a:cubicBezTo>
                  <a:pt x="20496" y="6304"/>
                  <a:pt x="20518" y="6244"/>
                  <a:pt x="20545" y="6244"/>
                </a:cubicBezTo>
                <a:cubicBezTo>
                  <a:pt x="20571" y="6244"/>
                  <a:pt x="20593" y="6215"/>
                  <a:pt x="20593" y="6178"/>
                </a:cubicBezTo>
                <a:cubicBezTo>
                  <a:pt x="20593" y="6140"/>
                  <a:pt x="20565" y="6108"/>
                  <a:pt x="20532" y="6108"/>
                </a:cubicBezTo>
                <a:cubicBezTo>
                  <a:pt x="20495" y="6108"/>
                  <a:pt x="20473" y="6064"/>
                  <a:pt x="20475" y="5997"/>
                </a:cubicBezTo>
                <a:cubicBezTo>
                  <a:pt x="20478" y="5935"/>
                  <a:pt x="20462" y="5871"/>
                  <a:pt x="20440" y="5855"/>
                </a:cubicBezTo>
                <a:cubicBezTo>
                  <a:pt x="20434" y="5850"/>
                  <a:pt x="20427" y="5849"/>
                  <a:pt x="20422" y="5852"/>
                </a:cubicBezTo>
                <a:close/>
                <a:moveTo>
                  <a:pt x="11743" y="5985"/>
                </a:moveTo>
                <a:cubicBezTo>
                  <a:pt x="11673" y="5968"/>
                  <a:pt x="11595" y="6065"/>
                  <a:pt x="11576" y="6223"/>
                </a:cubicBezTo>
                <a:cubicBezTo>
                  <a:pt x="11559" y="6363"/>
                  <a:pt x="11571" y="6432"/>
                  <a:pt x="11628" y="6528"/>
                </a:cubicBezTo>
                <a:cubicBezTo>
                  <a:pt x="11714" y="6675"/>
                  <a:pt x="11712" y="6674"/>
                  <a:pt x="11793" y="6583"/>
                </a:cubicBezTo>
                <a:cubicBezTo>
                  <a:pt x="11889" y="6475"/>
                  <a:pt x="11868" y="6380"/>
                  <a:pt x="11758" y="6426"/>
                </a:cubicBezTo>
                <a:cubicBezTo>
                  <a:pt x="11696" y="6452"/>
                  <a:pt x="11661" y="6438"/>
                  <a:pt x="11661" y="6389"/>
                </a:cubicBezTo>
                <a:cubicBezTo>
                  <a:pt x="11661" y="6347"/>
                  <a:pt x="11705" y="6314"/>
                  <a:pt x="11758" y="6314"/>
                </a:cubicBezTo>
                <a:cubicBezTo>
                  <a:pt x="11865" y="6314"/>
                  <a:pt x="11888" y="6183"/>
                  <a:pt x="11807" y="6042"/>
                </a:cubicBezTo>
                <a:cubicBezTo>
                  <a:pt x="11788" y="6009"/>
                  <a:pt x="11766" y="5990"/>
                  <a:pt x="11743" y="5985"/>
                </a:cubicBezTo>
                <a:close/>
                <a:moveTo>
                  <a:pt x="12187" y="5985"/>
                </a:moveTo>
                <a:cubicBezTo>
                  <a:pt x="12146" y="5972"/>
                  <a:pt x="12094" y="5993"/>
                  <a:pt x="12070" y="6033"/>
                </a:cubicBezTo>
                <a:cubicBezTo>
                  <a:pt x="12022" y="6117"/>
                  <a:pt x="12007" y="6530"/>
                  <a:pt x="12050" y="6586"/>
                </a:cubicBezTo>
                <a:cubicBezTo>
                  <a:pt x="12095" y="6644"/>
                  <a:pt x="12344" y="6629"/>
                  <a:pt x="12344" y="6568"/>
                </a:cubicBezTo>
                <a:cubicBezTo>
                  <a:pt x="12344" y="6537"/>
                  <a:pt x="12373" y="6546"/>
                  <a:pt x="12408" y="6586"/>
                </a:cubicBezTo>
                <a:cubicBezTo>
                  <a:pt x="12510" y="6700"/>
                  <a:pt x="12609" y="6558"/>
                  <a:pt x="12591" y="6326"/>
                </a:cubicBezTo>
                <a:cubicBezTo>
                  <a:pt x="12583" y="6225"/>
                  <a:pt x="12575" y="6103"/>
                  <a:pt x="12574" y="6054"/>
                </a:cubicBezTo>
                <a:cubicBezTo>
                  <a:pt x="12572" y="5995"/>
                  <a:pt x="12536" y="5970"/>
                  <a:pt x="12466" y="5985"/>
                </a:cubicBezTo>
                <a:cubicBezTo>
                  <a:pt x="12387" y="6000"/>
                  <a:pt x="12359" y="6040"/>
                  <a:pt x="12355" y="6142"/>
                </a:cubicBezTo>
                <a:cubicBezTo>
                  <a:pt x="12353" y="6217"/>
                  <a:pt x="12348" y="6318"/>
                  <a:pt x="12347" y="6365"/>
                </a:cubicBezTo>
                <a:cubicBezTo>
                  <a:pt x="12339" y="6545"/>
                  <a:pt x="12281" y="6440"/>
                  <a:pt x="12272" y="6229"/>
                </a:cubicBezTo>
                <a:cubicBezTo>
                  <a:pt x="12264" y="6057"/>
                  <a:pt x="12245" y="6002"/>
                  <a:pt x="12187" y="5985"/>
                </a:cubicBezTo>
                <a:close/>
                <a:moveTo>
                  <a:pt x="17404" y="5985"/>
                </a:moveTo>
                <a:cubicBezTo>
                  <a:pt x="17335" y="5989"/>
                  <a:pt x="17278" y="6066"/>
                  <a:pt x="17286" y="6166"/>
                </a:cubicBezTo>
                <a:cubicBezTo>
                  <a:pt x="17291" y="6228"/>
                  <a:pt x="17282" y="6322"/>
                  <a:pt x="17266" y="6374"/>
                </a:cubicBezTo>
                <a:cubicBezTo>
                  <a:pt x="17247" y="6437"/>
                  <a:pt x="17255" y="6498"/>
                  <a:pt x="17289" y="6549"/>
                </a:cubicBezTo>
                <a:cubicBezTo>
                  <a:pt x="17352" y="6647"/>
                  <a:pt x="17791" y="6635"/>
                  <a:pt x="17838" y="6534"/>
                </a:cubicBezTo>
                <a:cubicBezTo>
                  <a:pt x="17858" y="6493"/>
                  <a:pt x="17861" y="6423"/>
                  <a:pt x="17845" y="6371"/>
                </a:cubicBezTo>
                <a:cubicBezTo>
                  <a:pt x="17831" y="6321"/>
                  <a:pt x="17819" y="6217"/>
                  <a:pt x="17818" y="6142"/>
                </a:cubicBezTo>
                <a:cubicBezTo>
                  <a:pt x="17817" y="6052"/>
                  <a:pt x="17791" y="5999"/>
                  <a:pt x="17742" y="5985"/>
                </a:cubicBezTo>
                <a:cubicBezTo>
                  <a:pt x="17660" y="5960"/>
                  <a:pt x="17563" y="6088"/>
                  <a:pt x="17591" y="6184"/>
                </a:cubicBezTo>
                <a:cubicBezTo>
                  <a:pt x="17601" y="6217"/>
                  <a:pt x="17593" y="6296"/>
                  <a:pt x="17575" y="6362"/>
                </a:cubicBezTo>
                <a:cubicBezTo>
                  <a:pt x="17547" y="6462"/>
                  <a:pt x="17543" y="6447"/>
                  <a:pt x="17542" y="6266"/>
                </a:cubicBezTo>
                <a:cubicBezTo>
                  <a:pt x="17541" y="6109"/>
                  <a:pt x="17523" y="6037"/>
                  <a:pt x="17476" y="6006"/>
                </a:cubicBezTo>
                <a:cubicBezTo>
                  <a:pt x="17452" y="5990"/>
                  <a:pt x="17427" y="5983"/>
                  <a:pt x="17404" y="5985"/>
                </a:cubicBezTo>
                <a:close/>
                <a:moveTo>
                  <a:pt x="7188" y="5991"/>
                </a:moveTo>
                <a:cubicBezTo>
                  <a:pt x="7166" y="5997"/>
                  <a:pt x="7146" y="6012"/>
                  <a:pt x="7134" y="6033"/>
                </a:cubicBezTo>
                <a:cubicBezTo>
                  <a:pt x="7084" y="6120"/>
                  <a:pt x="7070" y="6531"/>
                  <a:pt x="7115" y="6589"/>
                </a:cubicBezTo>
                <a:cubicBezTo>
                  <a:pt x="7157" y="6643"/>
                  <a:pt x="7583" y="6618"/>
                  <a:pt x="7629" y="6559"/>
                </a:cubicBezTo>
                <a:cubicBezTo>
                  <a:pt x="7672" y="6503"/>
                  <a:pt x="7679" y="6314"/>
                  <a:pt x="7639" y="6314"/>
                </a:cubicBezTo>
                <a:cubicBezTo>
                  <a:pt x="7624" y="6314"/>
                  <a:pt x="7613" y="6244"/>
                  <a:pt x="7614" y="6160"/>
                </a:cubicBezTo>
                <a:cubicBezTo>
                  <a:pt x="7616" y="6034"/>
                  <a:pt x="7600" y="6006"/>
                  <a:pt x="7522" y="6006"/>
                </a:cubicBezTo>
                <a:cubicBezTo>
                  <a:pt x="7441" y="6006"/>
                  <a:pt x="7421" y="6041"/>
                  <a:pt x="7393" y="6244"/>
                </a:cubicBezTo>
                <a:lnTo>
                  <a:pt x="7360" y="6483"/>
                </a:lnTo>
                <a:lnTo>
                  <a:pt x="7348" y="6262"/>
                </a:lnTo>
                <a:cubicBezTo>
                  <a:pt x="7339" y="6094"/>
                  <a:pt x="7318" y="6032"/>
                  <a:pt x="7258" y="6000"/>
                </a:cubicBezTo>
                <a:cubicBezTo>
                  <a:pt x="7236" y="5988"/>
                  <a:pt x="7211" y="5984"/>
                  <a:pt x="7188" y="5991"/>
                </a:cubicBezTo>
                <a:close/>
                <a:moveTo>
                  <a:pt x="13611" y="6178"/>
                </a:moveTo>
                <a:cubicBezTo>
                  <a:pt x="13546" y="6178"/>
                  <a:pt x="13513" y="6209"/>
                  <a:pt x="13513" y="6278"/>
                </a:cubicBezTo>
                <a:cubicBezTo>
                  <a:pt x="13513" y="6346"/>
                  <a:pt x="13546" y="6380"/>
                  <a:pt x="13611" y="6380"/>
                </a:cubicBezTo>
                <a:cubicBezTo>
                  <a:pt x="13676" y="6380"/>
                  <a:pt x="13707" y="6346"/>
                  <a:pt x="13707" y="6278"/>
                </a:cubicBezTo>
                <a:cubicBezTo>
                  <a:pt x="13707" y="6209"/>
                  <a:pt x="13676" y="6178"/>
                  <a:pt x="13611" y="6178"/>
                </a:cubicBezTo>
                <a:close/>
                <a:moveTo>
                  <a:pt x="17587" y="7057"/>
                </a:moveTo>
                <a:cubicBezTo>
                  <a:pt x="17525" y="7064"/>
                  <a:pt x="17457" y="7127"/>
                  <a:pt x="17414" y="7241"/>
                </a:cubicBezTo>
                <a:lnTo>
                  <a:pt x="17348" y="7417"/>
                </a:lnTo>
                <a:lnTo>
                  <a:pt x="17326" y="7241"/>
                </a:lnTo>
                <a:cubicBezTo>
                  <a:pt x="17309" y="7098"/>
                  <a:pt x="17287" y="7063"/>
                  <a:pt x="17203" y="7063"/>
                </a:cubicBezTo>
                <a:cubicBezTo>
                  <a:pt x="17146" y="7063"/>
                  <a:pt x="17080" y="7103"/>
                  <a:pt x="17059" y="7148"/>
                </a:cubicBezTo>
                <a:cubicBezTo>
                  <a:pt x="17008" y="7255"/>
                  <a:pt x="17010" y="7473"/>
                  <a:pt x="17062" y="7480"/>
                </a:cubicBezTo>
                <a:cubicBezTo>
                  <a:pt x="17094" y="7484"/>
                  <a:pt x="17094" y="7492"/>
                  <a:pt x="17062" y="7519"/>
                </a:cubicBezTo>
                <a:cubicBezTo>
                  <a:pt x="17039" y="7538"/>
                  <a:pt x="17020" y="7639"/>
                  <a:pt x="17020" y="7743"/>
                </a:cubicBezTo>
                <a:cubicBezTo>
                  <a:pt x="17020" y="7908"/>
                  <a:pt x="17033" y="7931"/>
                  <a:pt x="17124" y="7936"/>
                </a:cubicBezTo>
                <a:cubicBezTo>
                  <a:pt x="17252" y="7944"/>
                  <a:pt x="17345" y="7845"/>
                  <a:pt x="17345" y="7700"/>
                </a:cubicBezTo>
                <a:cubicBezTo>
                  <a:pt x="17345" y="7623"/>
                  <a:pt x="17365" y="7643"/>
                  <a:pt x="17413" y="7770"/>
                </a:cubicBezTo>
                <a:cubicBezTo>
                  <a:pt x="17466" y="7914"/>
                  <a:pt x="17504" y="7948"/>
                  <a:pt x="17607" y="7939"/>
                </a:cubicBezTo>
                <a:cubicBezTo>
                  <a:pt x="17718" y="7930"/>
                  <a:pt x="17735" y="7908"/>
                  <a:pt x="17735" y="7770"/>
                </a:cubicBezTo>
                <a:cubicBezTo>
                  <a:pt x="17735" y="7682"/>
                  <a:pt x="17750" y="7610"/>
                  <a:pt x="17768" y="7610"/>
                </a:cubicBezTo>
                <a:cubicBezTo>
                  <a:pt x="17786" y="7610"/>
                  <a:pt x="17799" y="7581"/>
                  <a:pt x="17799" y="7543"/>
                </a:cubicBezTo>
                <a:cubicBezTo>
                  <a:pt x="17799" y="7506"/>
                  <a:pt x="17755" y="7474"/>
                  <a:pt x="17700" y="7474"/>
                </a:cubicBezTo>
                <a:cubicBezTo>
                  <a:pt x="17617" y="7474"/>
                  <a:pt x="17603" y="7494"/>
                  <a:pt x="17620" y="7604"/>
                </a:cubicBezTo>
                <a:cubicBezTo>
                  <a:pt x="17644" y="7768"/>
                  <a:pt x="17586" y="7852"/>
                  <a:pt x="17523" y="7743"/>
                </a:cubicBezTo>
                <a:cubicBezTo>
                  <a:pt x="17460" y="7633"/>
                  <a:pt x="17461" y="7275"/>
                  <a:pt x="17525" y="7223"/>
                </a:cubicBezTo>
                <a:cubicBezTo>
                  <a:pt x="17552" y="7201"/>
                  <a:pt x="17603" y="7238"/>
                  <a:pt x="17638" y="7305"/>
                </a:cubicBezTo>
                <a:cubicBezTo>
                  <a:pt x="17714" y="7448"/>
                  <a:pt x="17749" y="7404"/>
                  <a:pt x="17719" y="7205"/>
                </a:cubicBezTo>
                <a:cubicBezTo>
                  <a:pt x="17703" y="7097"/>
                  <a:pt x="17648" y="7050"/>
                  <a:pt x="17587" y="7057"/>
                </a:cubicBezTo>
                <a:close/>
                <a:moveTo>
                  <a:pt x="384" y="7063"/>
                </a:moveTo>
                <a:cubicBezTo>
                  <a:pt x="333" y="7063"/>
                  <a:pt x="292" y="7095"/>
                  <a:pt x="292" y="7133"/>
                </a:cubicBezTo>
                <a:cubicBezTo>
                  <a:pt x="292" y="7170"/>
                  <a:pt x="307" y="7199"/>
                  <a:pt x="325" y="7199"/>
                </a:cubicBezTo>
                <a:cubicBezTo>
                  <a:pt x="343" y="7199"/>
                  <a:pt x="357" y="7338"/>
                  <a:pt x="357" y="7507"/>
                </a:cubicBezTo>
                <a:cubicBezTo>
                  <a:pt x="357" y="7676"/>
                  <a:pt x="343" y="7815"/>
                  <a:pt x="325" y="7815"/>
                </a:cubicBezTo>
                <a:cubicBezTo>
                  <a:pt x="307" y="7815"/>
                  <a:pt x="292" y="7844"/>
                  <a:pt x="292" y="7882"/>
                </a:cubicBezTo>
                <a:cubicBezTo>
                  <a:pt x="292" y="7919"/>
                  <a:pt x="372" y="7951"/>
                  <a:pt x="469" y="7951"/>
                </a:cubicBezTo>
                <a:lnTo>
                  <a:pt x="646" y="7951"/>
                </a:lnTo>
                <a:lnTo>
                  <a:pt x="627" y="7713"/>
                </a:lnTo>
                <a:cubicBezTo>
                  <a:pt x="612" y="7515"/>
                  <a:pt x="619" y="7474"/>
                  <a:pt x="666" y="7474"/>
                </a:cubicBezTo>
                <a:cubicBezTo>
                  <a:pt x="713" y="7474"/>
                  <a:pt x="720" y="7515"/>
                  <a:pt x="705" y="7713"/>
                </a:cubicBezTo>
                <a:lnTo>
                  <a:pt x="686" y="7951"/>
                </a:lnTo>
                <a:lnTo>
                  <a:pt x="850" y="7951"/>
                </a:lnTo>
                <a:cubicBezTo>
                  <a:pt x="986" y="7951"/>
                  <a:pt x="1011" y="7932"/>
                  <a:pt x="995" y="7842"/>
                </a:cubicBezTo>
                <a:cubicBezTo>
                  <a:pt x="984" y="7783"/>
                  <a:pt x="975" y="7583"/>
                  <a:pt x="975" y="7398"/>
                </a:cubicBezTo>
                <a:cubicBezTo>
                  <a:pt x="975" y="7146"/>
                  <a:pt x="963" y="7063"/>
                  <a:pt x="926" y="7063"/>
                </a:cubicBezTo>
                <a:cubicBezTo>
                  <a:pt x="867" y="7063"/>
                  <a:pt x="860" y="7244"/>
                  <a:pt x="917" y="7293"/>
                </a:cubicBezTo>
                <a:cubicBezTo>
                  <a:pt x="942" y="7314"/>
                  <a:pt x="938" y="7329"/>
                  <a:pt x="904" y="7332"/>
                </a:cubicBezTo>
                <a:cubicBezTo>
                  <a:pt x="860" y="7336"/>
                  <a:pt x="852" y="7384"/>
                  <a:pt x="867" y="7577"/>
                </a:cubicBezTo>
                <a:cubicBezTo>
                  <a:pt x="879" y="7732"/>
                  <a:pt x="872" y="7815"/>
                  <a:pt x="848" y="7815"/>
                </a:cubicBezTo>
                <a:cubicBezTo>
                  <a:pt x="828" y="7815"/>
                  <a:pt x="812" y="7727"/>
                  <a:pt x="812" y="7619"/>
                </a:cubicBezTo>
                <a:cubicBezTo>
                  <a:pt x="812" y="7314"/>
                  <a:pt x="745" y="7248"/>
                  <a:pt x="513" y="7329"/>
                </a:cubicBezTo>
                <a:cubicBezTo>
                  <a:pt x="501" y="7333"/>
                  <a:pt x="500" y="7445"/>
                  <a:pt x="510" y="7577"/>
                </a:cubicBezTo>
                <a:cubicBezTo>
                  <a:pt x="523" y="7743"/>
                  <a:pt x="516" y="7815"/>
                  <a:pt x="487" y="7815"/>
                </a:cubicBezTo>
                <a:cubicBezTo>
                  <a:pt x="458" y="7815"/>
                  <a:pt x="451" y="7710"/>
                  <a:pt x="462" y="7438"/>
                </a:cubicBezTo>
                <a:cubicBezTo>
                  <a:pt x="476" y="7064"/>
                  <a:pt x="476" y="7063"/>
                  <a:pt x="384" y="7063"/>
                </a:cubicBezTo>
                <a:close/>
                <a:moveTo>
                  <a:pt x="1284" y="7063"/>
                </a:moveTo>
                <a:cubicBezTo>
                  <a:pt x="1225" y="7063"/>
                  <a:pt x="1218" y="7244"/>
                  <a:pt x="1275" y="7293"/>
                </a:cubicBezTo>
                <a:cubicBezTo>
                  <a:pt x="1301" y="7314"/>
                  <a:pt x="1295" y="7329"/>
                  <a:pt x="1261" y="7332"/>
                </a:cubicBezTo>
                <a:cubicBezTo>
                  <a:pt x="1231" y="7335"/>
                  <a:pt x="1184" y="7288"/>
                  <a:pt x="1156" y="7229"/>
                </a:cubicBezTo>
                <a:cubicBezTo>
                  <a:pt x="1111" y="7134"/>
                  <a:pt x="1100" y="7133"/>
                  <a:pt x="1057" y="7223"/>
                </a:cubicBezTo>
                <a:cubicBezTo>
                  <a:pt x="1013" y="7315"/>
                  <a:pt x="1012" y="7544"/>
                  <a:pt x="1055" y="7855"/>
                </a:cubicBezTo>
                <a:cubicBezTo>
                  <a:pt x="1070" y="7960"/>
                  <a:pt x="2242" y="7981"/>
                  <a:pt x="2242" y="7876"/>
                </a:cubicBezTo>
                <a:cubicBezTo>
                  <a:pt x="2242" y="7825"/>
                  <a:pt x="2256" y="7819"/>
                  <a:pt x="2282" y="7861"/>
                </a:cubicBezTo>
                <a:cubicBezTo>
                  <a:pt x="2304" y="7896"/>
                  <a:pt x="2460" y="7932"/>
                  <a:pt x="2627" y="7939"/>
                </a:cubicBezTo>
                <a:cubicBezTo>
                  <a:pt x="2893" y="7951"/>
                  <a:pt x="2928" y="7937"/>
                  <a:pt x="2910" y="7842"/>
                </a:cubicBezTo>
                <a:cubicBezTo>
                  <a:pt x="2900" y="7783"/>
                  <a:pt x="2892" y="7583"/>
                  <a:pt x="2892" y="7398"/>
                </a:cubicBezTo>
                <a:cubicBezTo>
                  <a:pt x="2892" y="7146"/>
                  <a:pt x="2880" y="7063"/>
                  <a:pt x="2843" y="7063"/>
                </a:cubicBezTo>
                <a:cubicBezTo>
                  <a:pt x="2784" y="7063"/>
                  <a:pt x="2777" y="7244"/>
                  <a:pt x="2834" y="7293"/>
                </a:cubicBezTo>
                <a:cubicBezTo>
                  <a:pt x="2859" y="7314"/>
                  <a:pt x="2854" y="7329"/>
                  <a:pt x="2820" y="7332"/>
                </a:cubicBezTo>
                <a:cubicBezTo>
                  <a:pt x="2790" y="7335"/>
                  <a:pt x="2743" y="7288"/>
                  <a:pt x="2715" y="7229"/>
                </a:cubicBezTo>
                <a:cubicBezTo>
                  <a:pt x="2635" y="7060"/>
                  <a:pt x="2564" y="7250"/>
                  <a:pt x="2588" y="7568"/>
                </a:cubicBezTo>
                <a:cubicBezTo>
                  <a:pt x="2601" y="7729"/>
                  <a:pt x="2595" y="7815"/>
                  <a:pt x="2571" y="7815"/>
                </a:cubicBezTo>
                <a:cubicBezTo>
                  <a:pt x="2551" y="7815"/>
                  <a:pt x="2534" y="7723"/>
                  <a:pt x="2534" y="7610"/>
                </a:cubicBezTo>
                <a:cubicBezTo>
                  <a:pt x="2534" y="7456"/>
                  <a:pt x="2513" y="7382"/>
                  <a:pt x="2452" y="7323"/>
                </a:cubicBezTo>
                <a:cubicBezTo>
                  <a:pt x="2393" y="7266"/>
                  <a:pt x="2359" y="7267"/>
                  <a:pt x="2334" y="7320"/>
                </a:cubicBezTo>
                <a:cubicBezTo>
                  <a:pt x="2310" y="7370"/>
                  <a:pt x="2270" y="7372"/>
                  <a:pt x="2207" y="7326"/>
                </a:cubicBezTo>
                <a:cubicBezTo>
                  <a:pt x="2145" y="7280"/>
                  <a:pt x="2095" y="7283"/>
                  <a:pt x="2049" y="7335"/>
                </a:cubicBezTo>
                <a:cubicBezTo>
                  <a:pt x="1974" y="7419"/>
                  <a:pt x="1966" y="7481"/>
                  <a:pt x="2016" y="7586"/>
                </a:cubicBezTo>
                <a:cubicBezTo>
                  <a:pt x="2040" y="7635"/>
                  <a:pt x="2032" y="7686"/>
                  <a:pt x="1994" y="7752"/>
                </a:cubicBezTo>
                <a:cubicBezTo>
                  <a:pt x="1944" y="7840"/>
                  <a:pt x="1941" y="7817"/>
                  <a:pt x="1956" y="7456"/>
                </a:cubicBezTo>
                <a:cubicBezTo>
                  <a:pt x="1969" y="7110"/>
                  <a:pt x="1964" y="7063"/>
                  <a:pt x="1911" y="7063"/>
                </a:cubicBezTo>
                <a:cubicBezTo>
                  <a:pt x="1842" y="7063"/>
                  <a:pt x="1835" y="7139"/>
                  <a:pt x="1891" y="7256"/>
                </a:cubicBezTo>
                <a:cubicBezTo>
                  <a:pt x="1921" y="7320"/>
                  <a:pt x="1917" y="7338"/>
                  <a:pt x="1874" y="7338"/>
                </a:cubicBezTo>
                <a:cubicBezTo>
                  <a:pt x="1843" y="7338"/>
                  <a:pt x="1819" y="7367"/>
                  <a:pt x="1819" y="7404"/>
                </a:cubicBezTo>
                <a:cubicBezTo>
                  <a:pt x="1819" y="7442"/>
                  <a:pt x="1834" y="7474"/>
                  <a:pt x="1852" y="7474"/>
                </a:cubicBezTo>
                <a:cubicBezTo>
                  <a:pt x="1870" y="7474"/>
                  <a:pt x="1884" y="7549"/>
                  <a:pt x="1884" y="7643"/>
                </a:cubicBezTo>
                <a:cubicBezTo>
                  <a:pt x="1884" y="7749"/>
                  <a:pt x="1865" y="7815"/>
                  <a:pt x="1835" y="7815"/>
                </a:cubicBezTo>
                <a:cubicBezTo>
                  <a:pt x="1797" y="7815"/>
                  <a:pt x="1786" y="7726"/>
                  <a:pt x="1786" y="7438"/>
                </a:cubicBezTo>
                <a:cubicBezTo>
                  <a:pt x="1786" y="7108"/>
                  <a:pt x="1778" y="7063"/>
                  <a:pt x="1721" y="7063"/>
                </a:cubicBezTo>
                <a:cubicBezTo>
                  <a:pt x="1686" y="7063"/>
                  <a:pt x="1657" y="7095"/>
                  <a:pt x="1657" y="7133"/>
                </a:cubicBezTo>
                <a:cubicBezTo>
                  <a:pt x="1657" y="7170"/>
                  <a:pt x="1672" y="7199"/>
                  <a:pt x="1690" y="7199"/>
                </a:cubicBezTo>
                <a:cubicBezTo>
                  <a:pt x="1707" y="7199"/>
                  <a:pt x="1721" y="7338"/>
                  <a:pt x="1721" y="7507"/>
                </a:cubicBezTo>
                <a:cubicBezTo>
                  <a:pt x="1721" y="7735"/>
                  <a:pt x="1708" y="7815"/>
                  <a:pt x="1672" y="7815"/>
                </a:cubicBezTo>
                <a:cubicBezTo>
                  <a:pt x="1639" y="7815"/>
                  <a:pt x="1625" y="7743"/>
                  <a:pt x="1625" y="7583"/>
                </a:cubicBezTo>
                <a:cubicBezTo>
                  <a:pt x="1625" y="7431"/>
                  <a:pt x="1605" y="7336"/>
                  <a:pt x="1570" y="7308"/>
                </a:cubicBezTo>
                <a:cubicBezTo>
                  <a:pt x="1513" y="7261"/>
                  <a:pt x="1399" y="7317"/>
                  <a:pt x="1395" y="7392"/>
                </a:cubicBezTo>
                <a:cubicBezTo>
                  <a:pt x="1370" y="7872"/>
                  <a:pt x="1332" y="7906"/>
                  <a:pt x="1332" y="7450"/>
                </a:cubicBezTo>
                <a:cubicBezTo>
                  <a:pt x="1332" y="7151"/>
                  <a:pt x="1322" y="7063"/>
                  <a:pt x="1284" y="7063"/>
                </a:cubicBezTo>
                <a:close/>
                <a:moveTo>
                  <a:pt x="5700" y="7063"/>
                </a:moveTo>
                <a:cubicBezTo>
                  <a:pt x="5488" y="7063"/>
                  <a:pt x="5381" y="7518"/>
                  <a:pt x="5522" y="7815"/>
                </a:cubicBezTo>
                <a:cubicBezTo>
                  <a:pt x="5595" y="7970"/>
                  <a:pt x="5715" y="7994"/>
                  <a:pt x="5779" y="7867"/>
                </a:cubicBezTo>
                <a:cubicBezTo>
                  <a:pt x="5814" y="7798"/>
                  <a:pt x="5825" y="7798"/>
                  <a:pt x="5837" y="7867"/>
                </a:cubicBezTo>
                <a:cubicBezTo>
                  <a:pt x="5854" y="7967"/>
                  <a:pt x="6041" y="7981"/>
                  <a:pt x="6041" y="7882"/>
                </a:cubicBezTo>
                <a:cubicBezTo>
                  <a:pt x="6041" y="7844"/>
                  <a:pt x="6027" y="7815"/>
                  <a:pt x="6009" y="7815"/>
                </a:cubicBezTo>
                <a:cubicBezTo>
                  <a:pt x="5991" y="7815"/>
                  <a:pt x="5976" y="7769"/>
                  <a:pt x="5976" y="7713"/>
                </a:cubicBezTo>
                <a:cubicBezTo>
                  <a:pt x="5976" y="7651"/>
                  <a:pt x="6006" y="7610"/>
                  <a:pt x="6051" y="7610"/>
                </a:cubicBezTo>
                <a:cubicBezTo>
                  <a:pt x="6197" y="7610"/>
                  <a:pt x="6262" y="7271"/>
                  <a:pt x="6142" y="7136"/>
                </a:cubicBezTo>
                <a:cubicBezTo>
                  <a:pt x="6061" y="7045"/>
                  <a:pt x="5847" y="7043"/>
                  <a:pt x="5847" y="7133"/>
                </a:cubicBezTo>
                <a:cubicBezTo>
                  <a:pt x="5847" y="7170"/>
                  <a:pt x="5862" y="7199"/>
                  <a:pt x="5880" y="7199"/>
                </a:cubicBezTo>
                <a:cubicBezTo>
                  <a:pt x="5898" y="7199"/>
                  <a:pt x="5912" y="7338"/>
                  <a:pt x="5912" y="7507"/>
                </a:cubicBezTo>
                <a:cubicBezTo>
                  <a:pt x="5912" y="7676"/>
                  <a:pt x="5898" y="7815"/>
                  <a:pt x="5880" y="7815"/>
                </a:cubicBezTo>
                <a:cubicBezTo>
                  <a:pt x="5862" y="7815"/>
                  <a:pt x="5847" y="7769"/>
                  <a:pt x="5847" y="7713"/>
                </a:cubicBezTo>
                <a:cubicBezTo>
                  <a:pt x="5847" y="7597"/>
                  <a:pt x="5797" y="7576"/>
                  <a:pt x="5766" y="7679"/>
                </a:cubicBezTo>
                <a:cubicBezTo>
                  <a:pt x="5730" y="7802"/>
                  <a:pt x="5592" y="7755"/>
                  <a:pt x="5571" y="7613"/>
                </a:cubicBezTo>
                <a:cubicBezTo>
                  <a:pt x="5529" y="7338"/>
                  <a:pt x="5690" y="7039"/>
                  <a:pt x="5738" y="7302"/>
                </a:cubicBezTo>
                <a:cubicBezTo>
                  <a:pt x="5748" y="7358"/>
                  <a:pt x="5778" y="7404"/>
                  <a:pt x="5805" y="7404"/>
                </a:cubicBezTo>
                <a:cubicBezTo>
                  <a:pt x="5836" y="7404"/>
                  <a:pt x="5846" y="7368"/>
                  <a:pt x="5834" y="7299"/>
                </a:cubicBezTo>
                <a:cubicBezTo>
                  <a:pt x="5823" y="7239"/>
                  <a:pt x="5814" y="7161"/>
                  <a:pt x="5814" y="7126"/>
                </a:cubicBezTo>
                <a:cubicBezTo>
                  <a:pt x="5814" y="7092"/>
                  <a:pt x="5763" y="7063"/>
                  <a:pt x="5700" y="7063"/>
                </a:cubicBezTo>
                <a:close/>
                <a:moveTo>
                  <a:pt x="6579" y="7063"/>
                </a:moveTo>
                <a:cubicBezTo>
                  <a:pt x="6556" y="7063"/>
                  <a:pt x="6511" y="7208"/>
                  <a:pt x="6480" y="7386"/>
                </a:cubicBezTo>
                <a:cubicBezTo>
                  <a:pt x="6448" y="7565"/>
                  <a:pt x="6410" y="7740"/>
                  <a:pt x="6395" y="7776"/>
                </a:cubicBezTo>
                <a:cubicBezTo>
                  <a:pt x="6379" y="7812"/>
                  <a:pt x="6366" y="7867"/>
                  <a:pt x="6366" y="7897"/>
                </a:cubicBezTo>
                <a:cubicBezTo>
                  <a:pt x="6366" y="7927"/>
                  <a:pt x="6404" y="7951"/>
                  <a:pt x="6449" y="7951"/>
                </a:cubicBezTo>
                <a:cubicBezTo>
                  <a:pt x="6518" y="7951"/>
                  <a:pt x="6530" y="7928"/>
                  <a:pt x="6513" y="7815"/>
                </a:cubicBezTo>
                <a:cubicBezTo>
                  <a:pt x="6496" y="7708"/>
                  <a:pt x="6507" y="7679"/>
                  <a:pt x="6562" y="7679"/>
                </a:cubicBezTo>
                <a:cubicBezTo>
                  <a:pt x="6616" y="7679"/>
                  <a:pt x="6627" y="7708"/>
                  <a:pt x="6610" y="7815"/>
                </a:cubicBezTo>
                <a:cubicBezTo>
                  <a:pt x="6591" y="7942"/>
                  <a:pt x="6604" y="7951"/>
                  <a:pt x="6805" y="7951"/>
                </a:cubicBezTo>
                <a:cubicBezTo>
                  <a:pt x="6923" y="7951"/>
                  <a:pt x="7049" y="7921"/>
                  <a:pt x="7084" y="7882"/>
                </a:cubicBezTo>
                <a:cubicBezTo>
                  <a:pt x="7127" y="7833"/>
                  <a:pt x="7145" y="7833"/>
                  <a:pt x="7145" y="7882"/>
                </a:cubicBezTo>
                <a:cubicBezTo>
                  <a:pt x="7145" y="7922"/>
                  <a:pt x="7222" y="7951"/>
                  <a:pt x="7321" y="7951"/>
                </a:cubicBezTo>
                <a:cubicBezTo>
                  <a:pt x="7451" y="7951"/>
                  <a:pt x="7502" y="7922"/>
                  <a:pt x="7516" y="7842"/>
                </a:cubicBezTo>
                <a:cubicBezTo>
                  <a:pt x="7549" y="7664"/>
                  <a:pt x="7539" y="7592"/>
                  <a:pt x="7488" y="7634"/>
                </a:cubicBezTo>
                <a:cubicBezTo>
                  <a:pt x="7453" y="7662"/>
                  <a:pt x="7439" y="7627"/>
                  <a:pt x="7439" y="7507"/>
                </a:cubicBezTo>
                <a:cubicBezTo>
                  <a:pt x="7439" y="7387"/>
                  <a:pt x="7453" y="7352"/>
                  <a:pt x="7488" y="7380"/>
                </a:cubicBezTo>
                <a:cubicBezTo>
                  <a:pt x="7539" y="7422"/>
                  <a:pt x="7549" y="7350"/>
                  <a:pt x="7516" y="7172"/>
                </a:cubicBezTo>
                <a:cubicBezTo>
                  <a:pt x="7502" y="7092"/>
                  <a:pt x="7451" y="7063"/>
                  <a:pt x="7321" y="7063"/>
                </a:cubicBezTo>
                <a:cubicBezTo>
                  <a:pt x="7222" y="7063"/>
                  <a:pt x="7145" y="7096"/>
                  <a:pt x="7145" y="7136"/>
                </a:cubicBezTo>
                <a:cubicBezTo>
                  <a:pt x="7145" y="7184"/>
                  <a:pt x="7127" y="7184"/>
                  <a:pt x="7084" y="7136"/>
                </a:cubicBezTo>
                <a:cubicBezTo>
                  <a:pt x="7049" y="7097"/>
                  <a:pt x="6963" y="7063"/>
                  <a:pt x="6894" y="7063"/>
                </a:cubicBezTo>
                <a:lnTo>
                  <a:pt x="6767" y="7063"/>
                </a:lnTo>
                <a:lnTo>
                  <a:pt x="6783" y="7450"/>
                </a:lnTo>
                <a:cubicBezTo>
                  <a:pt x="6801" y="7919"/>
                  <a:pt x="6753" y="7898"/>
                  <a:pt x="6675" y="7404"/>
                </a:cubicBezTo>
                <a:cubicBezTo>
                  <a:pt x="6646" y="7217"/>
                  <a:pt x="6602" y="7063"/>
                  <a:pt x="6579" y="7063"/>
                </a:cubicBezTo>
                <a:close/>
                <a:moveTo>
                  <a:pt x="15740" y="7063"/>
                </a:moveTo>
                <a:cubicBezTo>
                  <a:pt x="15679" y="7063"/>
                  <a:pt x="15673" y="7103"/>
                  <a:pt x="15673" y="7507"/>
                </a:cubicBezTo>
                <a:lnTo>
                  <a:pt x="15673" y="7951"/>
                </a:lnTo>
                <a:lnTo>
                  <a:pt x="15940" y="7951"/>
                </a:lnTo>
                <a:cubicBezTo>
                  <a:pt x="16097" y="7951"/>
                  <a:pt x="16209" y="7922"/>
                  <a:pt x="16209" y="7882"/>
                </a:cubicBezTo>
                <a:cubicBezTo>
                  <a:pt x="16209" y="7844"/>
                  <a:pt x="16194" y="7815"/>
                  <a:pt x="16176" y="7815"/>
                </a:cubicBezTo>
                <a:cubicBezTo>
                  <a:pt x="16158" y="7815"/>
                  <a:pt x="16143" y="7710"/>
                  <a:pt x="16143" y="7583"/>
                </a:cubicBezTo>
                <a:cubicBezTo>
                  <a:pt x="16143" y="7322"/>
                  <a:pt x="16108" y="7272"/>
                  <a:pt x="15950" y="7311"/>
                </a:cubicBezTo>
                <a:cubicBezTo>
                  <a:pt x="15830" y="7340"/>
                  <a:pt x="15779" y="7408"/>
                  <a:pt x="15842" y="7456"/>
                </a:cubicBezTo>
                <a:cubicBezTo>
                  <a:pt x="15904" y="7502"/>
                  <a:pt x="15894" y="7815"/>
                  <a:pt x="15831" y="7815"/>
                </a:cubicBezTo>
                <a:cubicBezTo>
                  <a:pt x="15787" y="7815"/>
                  <a:pt x="15781" y="7751"/>
                  <a:pt x="15793" y="7438"/>
                </a:cubicBezTo>
                <a:cubicBezTo>
                  <a:pt x="15807" y="7093"/>
                  <a:pt x="15802" y="7063"/>
                  <a:pt x="15740" y="7063"/>
                </a:cubicBezTo>
                <a:close/>
                <a:moveTo>
                  <a:pt x="16732" y="7063"/>
                </a:moveTo>
                <a:cubicBezTo>
                  <a:pt x="16680" y="7063"/>
                  <a:pt x="16673" y="7103"/>
                  <a:pt x="16686" y="7356"/>
                </a:cubicBezTo>
                <a:cubicBezTo>
                  <a:pt x="16700" y="7618"/>
                  <a:pt x="16694" y="7657"/>
                  <a:pt x="16620" y="7728"/>
                </a:cubicBezTo>
                <a:cubicBezTo>
                  <a:pt x="16554" y="7791"/>
                  <a:pt x="16531" y="7788"/>
                  <a:pt x="16499" y="7710"/>
                </a:cubicBezTo>
                <a:cubicBezTo>
                  <a:pt x="16467" y="7627"/>
                  <a:pt x="16477" y="7610"/>
                  <a:pt x="16561" y="7610"/>
                </a:cubicBezTo>
                <a:cubicBezTo>
                  <a:pt x="16629" y="7610"/>
                  <a:pt x="16663" y="7577"/>
                  <a:pt x="16663" y="7510"/>
                </a:cubicBezTo>
                <a:cubicBezTo>
                  <a:pt x="16663" y="7360"/>
                  <a:pt x="16546" y="7250"/>
                  <a:pt x="16474" y="7332"/>
                </a:cubicBezTo>
                <a:cubicBezTo>
                  <a:pt x="16427" y="7384"/>
                  <a:pt x="16396" y="7367"/>
                  <a:pt x="16341" y="7259"/>
                </a:cubicBezTo>
                <a:cubicBezTo>
                  <a:pt x="16272" y="7123"/>
                  <a:pt x="16267" y="7122"/>
                  <a:pt x="16223" y="7244"/>
                </a:cubicBezTo>
                <a:cubicBezTo>
                  <a:pt x="16169" y="7395"/>
                  <a:pt x="16165" y="7474"/>
                  <a:pt x="16209" y="7474"/>
                </a:cubicBezTo>
                <a:cubicBezTo>
                  <a:pt x="16227" y="7474"/>
                  <a:pt x="16241" y="7561"/>
                  <a:pt x="16241" y="7667"/>
                </a:cubicBezTo>
                <a:cubicBezTo>
                  <a:pt x="16241" y="7774"/>
                  <a:pt x="16250" y="7881"/>
                  <a:pt x="16262" y="7906"/>
                </a:cubicBezTo>
                <a:cubicBezTo>
                  <a:pt x="16295" y="7975"/>
                  <a:pt x="16365" y="7959"/>
                  <a:pt x="16389" y="7879"/>
                </a:cubicBezTo>
                <a:cubicBezTo>
                  <a:pt x="16402" y="7835"/>
                  <a:pt x="16423" y="7832"/>
                  <a:pt x="16446" y="7870"/>
                </a:cubicBezTo>
                <a:cubicBezTo>
                  <a:pt x="16467" y="7904"/>
                  <a:pt x="16562" y="7936"/>
                  <a:pt x="16658" y="7939"/>
                </a:cubicBezTo>
                <a:cubicBezTo>
                  <a:pt x="16800" y="7944"/>
                  <a:pt x="16827" y="7925"/>
                  <a:pt x="16812" y="7839"/>
                </a:cubicBezTo>
                <a:cubicBezTo>
                  <a:pt x="16801" y="7782"/>
                  <a:pt x="16793" y="7583"/>
                  <a:pt x="16793" y="7398"/>
                </a:cubicBezTo>
                <a:cubicBezTo>
                  <a:pt x="16793" y="7116"/>
                  <a:pt x="16784" y="7063"/>
                  <a:pt x="16732" y="7063"/>
                </a:cubicBezTo>
                <a:close/>
                <a:moveTo>
                  <a:pt x="17867" y="7063"/>
                </a:moveTo>
                <a:cubicBezTo>
                  <a:pt x="17747" y="7063"/>
                  <a:pt x="17746" y="7076"/>
                  <a:pt x="17850" y="7311"/>
                </a:cubicBezTo>
                <a:lnTo>
                  <a:pt x="17932" y="7498"/>
                </a:lnTo>
                <a:lnTo>
                  <a:pt x="17850" y="7676"/>
                </a:lnTo>
                <a:cubicBezTo>
                  <a:pt x="17805" y="7775"/>
                  <a:pt x="17768" y="7877"/>
                  <a:pt x="17768" y="7903"/>
                </a:cubicBezTo>
                <a:cubicBezTo>
                  <a:pt x="17768" y="7929"/>
                  <a:pt x="17804" y="7951"/>
                  <a:pt x="17850" y="7951"/>
                </a:cubicBezTo>
                <a:cubicBezTo>
                  <a:pt x="17910" y="7951"/>
                  <a:pt x="17930" y="7918"/>
                  <a:pt x="17923" y="7830"/>
                </a:cubicBezTo>
                <a:cubicBezTo>
                  <a:pt x="17918" y="7761"/>
                  <a:pt x="17933" y="7713"/>
                  <a:pt x="17962" y="7713"/>
                </a:cubicBezTo>
                <a:cubicBezTo>
                  <a:pt x="17990" y="7713"/>
                  <a:pt x="18008" y="7761"/>
                  <a:pt x="18002" y="7830"/>
                </a:cubicBezTo>
                <a:cubicBezTo>
                  <a:pt x="17995" y="7922"/>
                  <a:pt x="18015" y="7951"/>
                  <a:pt x="18091" y="7951"/>
                </a:cubicBezTo>
                <a:cubicBezTo>
                  <a:pt x="18213" y="7951"/>
                  <a:pt x="18214" y="7908"/>
                  <a:pt x="18103" y="7664"/>
                </a:cubicBezTo>
                <a:lnTo>
                  <a:pt x="18017" y="7474"/>
                </a:lnTo>
                <a:lnTo>
                  <a:pt x="18087" y="7317"/>
                </a:lnTo>
                <a:cubicBezTo>
                  <a:pt x="18178" y="7112"/>
                  <a:pt x="18177" y="7063"/>
                  <a:pt x="18075" y="7063"/>
                </a:cubicBezTo>
                <a:cubicBezTo>
                  <a:pt x="18026" y="7063"/>
                  <a:pt x="17995" y="7097"/>
                  <a:pt x="18001" y="7148"/>
                </a:cubicBezTo>
                <a:cubicBezTo>
                  <a:pt x="18006" y="7195"/>
                  <a:pt x="17997" y="7235"/>
                  <a:pt x="17979" y="7235"/>
                </a:cubicBezTo>
                <a:cubicBezTo>
                  <a:pt x="17962" y="7235"/>
                  <a:pt x="17951" y="7195"/>
                  <a:pt x="17956" y="7148"/>
                </a:cubicBezTo>
                <a:cubicBezTo>
                  <a:pt x="17962" y="7094"/>
                  <a:pt x="17929" y="7063"/>
                  <a:pt x="17867" y="7063"/>
                </a:cubicBezTo>
                <a:close/>
                <a:moveTo>
                  <a:pt x="4149" y="7069"/>
                </a:moveTo>
                <a:cubicBezTo>
                  <a:pt x="3838" y="7066"/>
                  <a:pt x="3830" y="7071"/>
                  <a:pt x="3799" y="7241"/>
                </a:cubicBezTo>
                <a:cubicBezTo>
                  <a:pt x="3759" y="7463"/>
                  <a:pt x="3759" y="7758"/>
                  <a:pt x="3799" y="7981"/>
                </a:cubicBezTo>
                <a:cubicBezTo>
                  <a:pt x="3817" y="8078"/>
                  <a:pt x="3853" y="8157"/>
                  <a:pt x="3880" y="8157"/>
                </a:cubicBezTo>
                <a:cubicBezTo>
                  <a:pt x="3909" y="8157"/>
                  <a:pt x="3921" y="8117"/>
                  <a:pt x="3910" y="8054"/>
                </a:cubicBezTo>
                <a:cubicBezTo>
                  <a:pt x="3896" y="7976"/>
                  <a:pt x="3916" y="7951"/>
                  <a:pt x="3993" y="7951"/>
                </a:cubicBezTo>
                <a:cubicBezTo>
                  <a:pt x="4085" y="7951"/>
                  <a:pt x="4092" y="7937"/>
                  <a:pt x="4074" y="7782"/>
                </a:cubicBezTo>
                <a:cubicBezTo>
                  <a:pt x="4057" y="7643"/>
                  <a:pt x="4066" y="7610"/>
                  <a:pt x="4118" y="7610"/>
                </a:cubicBezTo>
                <a:cubicBezTo>
                  <a:pt x="4191" y="7610"/>
                  <a:pt x="4240" y="7504"/>
                  <a:pt x="4264" y="7302"/>
                </a:cubicBezTo>
                <a:cubicBezTo>
                  <a:pt x="4272" y="7227"/>
                  <a:pt x="4282" y="7314"/>
                  <a:pt x="4284" y="7492"/>
                </a:cubicBezTo>
                <a:cubicBezTo>
                  <a:pt x="4286" y="7670"/>
                  <a:pt x="4273" y="7815"/>
                  <a:pt x="4255" y="7815"/>
                </a:cubicBezTo>
                <a:cubicBezTo>
                  <a:pt x="4237" y="7815"/>
                  <a:pt x="4222" y="7844"/>
                  <a:pt x="4222" y="7882"/>
                </a:cubicBezTo>
                <a:cubicBezTo>
                  <a:pt x="4222" y="7919"/>
                  <a:pt x="4265" y="7951"/>
                  <a:pt x="4315" y="7951"/>
                </a:cubicBezTo>
                <a:cubicBezTo>
                  <a:pt x="4407" y="7951"/>
                  <a:pt x="4406" y="7951"/>
                  <a:pt x="4392" y="7577"/>
                </a:cubicBezTo>
                <a:cubicBezTo>
                  <a:pt x="4381" y="7307"/>
                  <a:pt x="4389" y="7199"/>
                  <a:pt x="4417" y="7199"/>
                </a:cubicBezTo>
                <a:cubicBezTo>
                  <a:pt x="4447" y="7199"/>
                  <a:pt x="4454" y="7331"/>
                  <a:pt x="4445" y="7679"/>
                </a:cubicBezTo>
                <a:cubicBezTo>
                  <a:pt x="4432" y="8167"/>
                  <a:pt x="4439" y="8219"/>
                  <a:pt x="4508" y="8075"/>
                </a:cubicBezTo>
                <a:cubicBezTo>
                  <a:pt x="4560" y="7965"/>
                  <a:pt x="4559" y="7237"/>
                  <a:pt x="4507" y="7145"/>
                </a:cubicBezTo>
                <a:cubicBezTo>
                  <a:pt x="4484" y="7105"/>
                  <a:pt x="4323" y="7071"/>
                  <a:pt x="4149" y="7069"/>
                </a:cubicBezTo>
                <a:close/>
                <a:moveTo>
                  <a:pt x="19000" y="7145"/>
                </a:moveTo>
                <a:cubicBezTo>
                  <a:pt x="18987" y="7151"/>
                  <a:pt x="18970" y="7175"/>
                  <a:pt x="18945" y="7220"/>
                </a:cubicBezTo>
                <a:cubicBezTo>
                  <a:pt x="18901" y="7303"/>
                  <a:pt x="18853" y="7330"/>
                  <a:pt x="18799" y="7302"/>
                </a:cubicBezTo>
                <a:cubicBezTo>
                  <a:pt x="18737" y="7269"/>
                  <a:pt x="18703" y="7299"/>
                  <a:pt x="18652" y="7435"/>
                </a:cubicBezTo>
                <a:cubicBezTo>
                  <a:pt x="18574" y="7642"/>
                  <a:pt x="18547" y="7658"/>
                  <a:pt x="18569" y="7483"/>
                </a:cubicBezTo>
                <a:cubicBezTo>
                  <a:pt x="18586" y="7346"/>
                  <a:pt x="18483" y="7245"/>
                  <a:pt x="18398" y="7314"/>
                </a:cubicBezTo>
                <a:cubicBezTo>
                  <a:pt x="18341" y="7359"/>
                  <a:pt x="18338" y="7608"/>
                  <a:pt x="18393" y="7610"/>
                </a:cubicBezTo>
                <a:cubicBezTo>
                  <a:pt x="18422" y="7611"/>
                  <a:pt x="18420" y="7630"/>
                  <a:pt x="18388" y="7673"/>
                </a:cubicBezTo>
                <a:cubicBezTo>
                  <a:pt x="18363" y="7706"/>
                  <a:pt x="18352" y="7782"/>
                  <a:pt x="18363" y="7842"/>
                </a:cubicBezTo>
                <a:cubicBezTo>
                  <a:pt x="18387" y="7976"/>
                  <a:pt x="18526" y="7987"/>
                  <a:pt x="18586" y="7861"/>
                </a:cubicBezTo>
                <a:cubicBezTo>
                  <a:pt x="18623" y="7783"/>
                  <a:pt x="18636" y="7783"/>
                  <a:pt x="18671" y="7861"/>
                </a:cubicBezTo>
                <a:cubicBezTo>
                  <a:pt x="18725" y="7983"/>
                  <a:pt x="18821" y="7977"/>
                  <a:pt x="18872" y="7849"/>
                </a:cubicBezTo>
                <a:cubicBezTo>
                  <a:pt x="18925" y="7715"/>
                  <a:pt x="18889" y="7633"/>
                  <a:pt x="18826" y="7743"/>
                </a:cubicBezTo>
                <a:cubicBezTo>
                  <a:pt x="18800" y="7789"/>
                  <a:pt x="18761" y="7806"/>
                  <a:pt x="18743" y="7782"/>
                </a:cubicBezTo>
                <a:cubicBezTo>
                  <a:pt x="18677" y="7697"/>
                  <a:pt x="18711" y="7610"/>
                  <a:pt x="18807" y="7610"/>
                </a:cubicBezTo>
                <a:cubicBezTo>
                  <a:pt x="18861" y="7610"/>
                  <a:pt x="18906" y="7573"/>
                  <a:pt x="18908" y="7525"/>
                </a:cubicBezTo>
                <a:cubicBezTo>
                  <a:pt x="18910" y="7478"/>
                  <a:pt x="18921" y="7548"/>
                  <a:pt x="18933" y="7679"/>
                </a:cubicBezTo>
                <a:cubicBezTo>
                  <a:pt x="18947" y="7855"/>
                  <a:pt x="18970" y="7918"/>
                  <a:pt x="19016" y="7918"/>
                </a:cubicBezTo>
                <a:cubicBezTo>
                  <a:pt x="19050" y="7918"/>
                  <a:pt x="19084" y="7873"/>
                  <a:pt x="19092" y="7821"/>
                </a:cubicBezTo>
                <a:cubicBezTo>
                  <a:pt x="19101" y="7764"/>
                  <a:pt x="19093" y="7747"/>
                  <a:pt x="19071" y="7776"/>
                </a:cubicBezTo>
                <a:cubicBezTo>
                  <a:pt x="19047" y="7807"/>
                  <a:pt x="19035" y="7762"/>
                  <a:pt x="19035" y="7649"/>
                </a:cubicBezTo>
                <a:cubicBezTo>
                  <a:pt x="19035" y="7539"/>
                  <a:pt x="19053" y="7474"/>
                  <a:pt x="19084" y="7474"/>
                </a:cubicBezTo>
                <a:cubicBezTo>
                  <a:pt x="19116" y="7474"/>
                  <a:pt x="19132" y="7541"/>
                  <a:pt x="19132" y="7673"/>
                </a:cubicBezTo>
                <a:cubicBezTo>
                  <a:pt x="19132" y="7888"/>
                  <a:pt x="19163" y="7927"/>
                  <a:pt x="19355" y="7945"/>
                </a:cubicBezTo>
                <a:cubicBezTo>
                  <a:pt x="19443" y="7954"/>
                  <a:pt x="19461" y="7934"/>
                  <a:pt x="19444" y="7845"/>
                </a:cubicBezTo>
                <a:cubicBezTo>
                  <a:pt x="19433" y="7785"/>
                  <a:pt x="19424" y="7629"/>
                  <a:pt x="19424" y="7501"/>
                </a:cubicBezTo>
                <a:cubicBezTo>
                  <a:pt x="19424" y="7316"/>
                  <a:pt x="19411" y="7268"/>
                  <a:pt x="19361" y="7268"/>
                </a:cubicBezTo>
                <a:cubicBezTo>
                  <a:pt x="19288" y="7268"/>
                  <a:pt x="19245" y="7375"/>
                  <a:pt x="19293" y="7438"/>
                </a:cubicBezTo>
                <a:cubicBezTo>
                  <a:pt x="19345" y="7504"/>
                  <a:pt x="19332" y="7746"/>
                  <a:pt x="19278" y="7746"/>
                </a:cubicBezTo>
                <a:cubicBezTo>
                  <a:pt x="19244" y="7746"/>
                  <a:pt x="19229" y="7674"/>
                  <a:pt x="19229" y="7507"/>
                </a:cubicBezTo>
                <a:cubicBezTo>
                  <a:pt x="19229" y="7289"/>
                  <a:pt x="19222" y="7268"/>
                  <a:pt x="19135" y="7268"/>
                </a:cubicBezTo>
                <a:cubicBezTo>
                  <a:pt x="19083" y="7268"/>
                  <a:pt x="19034" y="7231"/>
                  <a:pt x="19026" y="7184"/>
                </a:cubicBezTo>
                <a:cubicBezTo>
                  <a:pt x="19021" y="7153"/>
                  <a:pt x="19013" y="7139"/>
                  <a:pt x="19000" y="7145"/>
                </a:cubicBezTo>
                <a:close/>
                <a:moveTo>
                  <a:pt x="3069" y="7296"/>
                </a:moveTo>
                <a:cubicBezTo>
                  <a:pt x="2945" y="7323"/>
                  <a:pt x="2862" y="7733"/>
                  <a:pt x="2981" y="7879"/>
                </a:cubicBezTo>
                <a:cubicBezTo>
                  <a:pt x="3058" y="7973"/>
                  <a:pt x="3129" y="7969"/>
                  <a:pt x="3177" y="7870"/>
                </a:cubicBezTo>
                <a:cubicBezTo>
                  <a:pt x="3207" y="7806"/>
                  <a:pt x="3217" y="7806"/>
                  <a:pt x="3217" y="7870"/>
                </a:cubicBezTo>
                <a:cubicBezTo>
                  <a:pt x="3217" y="7923"/>
                  <a:pt x="3276" y="7951"/>
                  <a:pt x="3391" y="7951"/>
                </a:cubicBezTo>
                <a:lnTo>
                  <a:pt x="3568" y="7951"/>
                </a:lnTo>
                <a:lnTo>
                  <a:pt x="3549" y="7661"/>
                </a:lnTo>
                <a:cubicBezTo>
                  <a:pt x="3539" y="7502"/>
                  <a:pt x="3516" y="7351"/>
                  <a:pt x="3497" y="7326"/>
                </a:cubicBezTo>
                <a:cubicBezTo>
                  <a:pt x="3469" y="7287"/>
                  <a:pt x="3315" y="7300"/>
                  <a:pt x="3225" y="7350"/>
                </a:cubicBezTo>
                <a:cubicBezTo>
                  <a:pt x="3211" y="7358"/>
                  <a:pt x="3165" y="7340"/>
                  <a:pt x="3123" y="7311"/>
                </a:cubicBezTo>
                <a:cubicBezTo>
                  <a:pt x="3104" y="7297"/>
                  <a:pt x="3086" y="7292"/>
                  <a:pt x="3069" y="7296"/>
                </a:cubicBezTo>
                <a:close/>
                <a:moveTo>
                  <a:pt x="19608" y="7296"/>
                </a:moveTo>
                <a:cubicBezTo>
                  <a:pt x="19573" y="7295"/>
                  <a:pt x="19533" y="7305"/>
                  <a:pt x="19489" y="7329"/>
                </a:cubicBezTo>
                <a:cubicBezTo>
                  <a:pt x="19480" y="7334"/>
                  <a:pt x="19473" y="7521"/>
                  <a:pt x="19473" y="7746"/>
                </a:cubicBezTo>
                <a:cubicBezTo>
                  <a:pt x="19473" y="8130"/>
                  <a:pt x="19478" y="8157"/>
                  <a:pt x="19549" y="8157"/>
                </a:cubicBezTo>
                <a:cubicBezTo>
                  <a:pt x="19604" y="8157"/>
                  <a:pt x="19620" y="8127"/>
                  <a:pt x="19607" y="8054"/>
                </a:cubicBezTo>
                <a:cubicBezTo>
                  <a:pt x="19595" y="7987"/>
                  <a:pt x="19608" y="7951"/>
                  <a:pt x="19646" y="7951"/>
                </a:cubicBezTo>
                <a:cubicBezTo>
                  <a:pt x="19729" y="7951"/>
                  <a:pt x="19781" y="7814"/>
                  <a:pt x="19781" y="7598"/>
                </a:cubicBezTo>
                <a:cubicBezTo>
                  <a:pt x="19781" y="7406"/>
                  <a:pt x="19715" y="7298"/>
                  <a:pt x="19608" y="7296"/>
                </a:cubicBezTo>
                <a:close/>
                <a:moveTo>
                  <a:pt x="6285" y="7543"/>
                </a:moveTo>
                <a:cubicBezTo>
                  <a:pt x="6223" y="7543"/>
                  <a:pt x="6172" y="7572"/>
                  <a:pt x="6172" y="7610"/>
                </a:cubicBezTo>
                <a:cubicBezTo>
                  <a:pt x="6172" y="7647"/>
                  <a:pt x="6223" y="7679"/>
                  <a:pt x="6285" y="7679"/>
                </a:cubicBezTo>
                <a:cubicBezTo>
                  <a:pt x="6348" y="7679"/>
                  <a:pt x="6399" y="7647"/>
                  <a:pt x="6399" y="7610"/>
                </a:cubicBezTo>
                <a:cubicBezTo>
                  <a:pt x="6399" y="7572"/>
                  <a:pt x="6348" y="7543"/>
                  <a:pt x="6285" y="7543"/>
                </a:cubicBezTo>
                <a:close/>
                <a:moveTo>
                  <a:pt x="98" y="10888"/>
                </a:moveTo>
                <a:lnTo>
                  <a:pt x="2614" y="10888"/>
                </a:lnTo>
                <a:lnTo>
                  <a:pt x="5132" y="10888"/>
                </a:lnTo>
                <a:lnTo>
                  <a:pt x="5132" y="13446"/>
                </a:lnTo>
                <a:lnTo>
                  <a:pt x="5132" y="16005"/>
                </a:lnTo>
                <a:lnTo>
                  <a:pt x="3478" y="16005"/>
                </a:lnTo>
                <a:lnTo>
                  <a:pt x="1825" y="16005"/>
                </a:lnTo>
                <a:lnTo>
                  <a:pt x="1842" y="15733"/>
                </a:lnTo>
                <a:cubicBezTo>
                  <a:pt x="1862" y="15428"/>
                  <a:pt x="1802" y="15051"/>
                  <a:pt x="1734" y="15051"/>
                </a:cubicBezTo>
                <a:cubicBezTo>
                  <a:pt x="1682" y="15051"/>
                  <a:pt x="1674" y="15158"/>
                  <a:pt x="1721" y="15220"/>
                </a:cubicBezTo>
                <a:cubicBezTo>
                  <a:pt x="1739" y="15243"/>
                  <a:pt x="1754" y="15380"/>
                  <a:pt x="1754" y="15525"/>
                </a:cubicBezTo>
                <a:cubicBezTo>
                  <a:pt x="1754" y="16028"/>
                  <a:pt x="1787" y="16007"/>
                  <a:pt x="1077" y="15996"/>
                </a:cubicBezTo>
                <a:cubicBezTo>
                  <a:pt x="726" y="15991"/>
                  <a:pt x="513" y="15968"/>
                  <a:pt x="604" y="15945"/>
                </a:cubicBezTo>
                <a:cubicBezTo>
                  <a:pt x="810" y="15892"/>
                  <a:pt x="877" y="15780"/>
                  <a:pt x="877" y="15489"/>
                </a:cubicBezTo>
                <a:cubicBezTo>
                  <a:pt x="877" y="15183"/>
                  <a:pt x="781" y="15051"/>
                  <a:pt x="562" y="15051"/>
                </a:cubicBezTo>
                <a:cubicBezTo>
                  <a:pt x="357" y="15051"/>
                  <a:pt x="314" y="15164"/>
                  <a:pt x="331" y="15670"/>
                </a:cubicBezTo>
                <a:lnTo>
                  <a:pt x="341" y="16005"/>
                </a:lnTo>
                <a:lnTo>
                  <a:pt x="220" y="16005"/>
                </a:lnTo>
                <a:lnTo>
                  <a:pt x="98" y="16005"/>
                </a:lnTo>
                <a:lnTo>
                  <a:pt x="98" y="13446"/>
                </a:lnTo>
                <a:lnTo>
                  <a:pt x="98" y="10888"/>
                </a:lnTo>
                <a:close/>
                <a:moveTo>
                  <a:pt x="5230" y="10888"/>
                </a:moveTo>
                <a:lnTo>
                  <a:pt x="7666" y="10888"/>
                </a:lnTo>
                <a:lnTo>
                  <a:pt x="10102" y="10888"/>
                </a:lnTo>
                <a:lnTo>
                  <a:pt x="10102" y="13446"/>
                </a:lnTo>
                <a:lnTo>
                  <a:pt x="10102" y="16005"/>
                </a:lnTo>
                <a:lnTo>
                  <a:pt x="7666" y="16005"/>
                </a:lnTo>
                <a:lnTo>
                  <a:pt x="5230" y="16005"/>
                </a:lnTo>
                <a:lnTo>
                  <a:pt x="5230" y="13446"/>
                </a:lnTo>
                <a:lnTo>
                  <a:pt x="5230" y="10888"/>
                </a:lnTo>
                <a:close/>
                <a:moveTo>
                  <a:pt x="10167" y="10888"/>
                </a:moveTo>
                <a:lnTo>
                  <a:pt x="12758" y="10888"/>
                </a:lnTo>
                <a:lnTo>
                  <a:pt x="15348" y="10888"/>
                </a:lnTo>
                <a:lnTo>
                  <a:pt x="15348" y="13446"/>
                </a:lnTo>
                <a:lnTo>
                  <a:pt x="15348" y="16005"/>
                </a:lnTo>
                <a:lnTo>
                  <a:pt x="12758" y="16005"/>
                </a:lnTo>
                <a:lnTo>
                  <a:pt x="10167" y="16005"/>
                </a:lnTo>
                <a:lnTo>
                  <a:pt x="10167" y="13446"/>
                </a:lnTo>
                <a:lnTo>
                  <a:pt x="10167" y="10888"/>
                </a:lnTo>
                <a:close/>
                <a:moveTo>
                  <a:pt x="15428" y="10888"/>
                </a:moveTo>
                <a:lnTo>
                  <a:pt x="18467" y="10888"/>
                </a:lnTo>
                <a:lnTo>
                  <a:pt x="21504" y="10888"/>
                </a:lnTo>
                <a:lnTo>
                  <a:pt x="21504" y="13446"/>
                </a:lnTo>
                <a:lnTo>
                  <a:pt x="21504" y="16005"/>
                </a:lnTo>
                <a:lnTo>
                  <a:pt x="18467" y="16005"/>
                </a:lnTo>
                <a:lnTo>
                  <a:pt x="15428" y="16005"/>
                </a:lnTo>
                <a:lnTo>
                  <a:pt x="15428" y="13446"/>
                </a:lnTo>
                <a:lnTo>
                  <a:pt x="15428" y="10888"/>
                </a:lnTo>
                <a:close/>
                <a:moveTo>
                  <a:pt x="1852" y="11090"/>
                </a:moveTo>
                <a:cubicBezTo>
                  <a:pt x="1816" y="11090"/>
                  <a:pt x="1786" y="11122"/>
                  <a:pt x="1786" y="11159"/>
                </a:cubicBezTo>
                <a:cubicBezTo>
                  <a:pt x="1786" y="11197"/>
                  <a:pt x="1801" y="11226"/>
                  <a:pt x="1819" y="11226"/>
                </a:cubicBezTo>
                <a:cubicBezTo>
                  <a:pt x="1837" y="11226"/>
                  <a:pt x="1852" y="11365"/>
                  <a:pt x="1852" y="11534"/>
                </a:cubicBezTo>
                <a:cubicBezTo>
                  <a:pt x="1852" y="11762"/>
                  <a:pt x="1839" y="11842"/>
                  <a:pt x="1803" y="11842"/>
                </a:cubicBezTo>
                <a:cubicBezTo>
                  <a:pt x="1769" y="11842"/>
                  <a:pt x="1754" y="11770"/>
                  <a:pt x="1754" y="11604"/>
                </a:cubicBezTo>
                <a:cubicBezTo>
                  <a:pt x="1754" y="11472"/>
                  <a:pt x="1743" y="11360"/>
                  <a:pt x="1730" y="11356"/>
                </a:cubicBezTo>
                <a:cubicBezTo>
                  <a:pt x="1618" y="11318"/>
                  <a:pt x="1007" y="11341"/>
                  <a:pt x="1007" y="11383"/>
                </a:cubicBezTo>
                <a:cubicBezTo>
                  <a:pt x="1007" y="11413"/>
                  <a:pt x="978" y="11405"/>
                  <a:pt x="942" y="11365"/>
                </a:cubicBezTo>
                <a:cubicBezTo>
                  <a:pt x="800" y="11205"/>
                  <a:pt x="670" y="11651"/>
                  <a:pt x="787" y="11897"/>
                </a:cubicBezTo>
                <a:cubicBezTo>
                  <a:pt x="870" y="12072"/>
                  <a:pt x="1036" y="11910"/>
                  <a:pt x="1043" y="11649"/>
                </a:cubicBezTo>
                <a:cubicBezTo>
                  <a:pt x="1044" y="11585"/>
                  <a:pt x="1066" y="11633"/>
                  <a:pt x="1091" y="11758"/>
                </a:cubicBezTo>
                <a:cubicBezTo>
                  <a:pt x="1144" y="12012"/>
                  <a:pt x="1162" y="12023"/>
                  <a:pt x="1222" y="11857"/>
                </a:cubicBezTo>
                <a:cubicBezTo>
                  <a:pt x="1263" y="11744"/>
                  <a:pt x="1264" y="11744"/>
                  <a:pt x="1265" y="11857"/>
                </a:cubicBezTo>
                <a:cubicBezTo>
                  <a:pt x="1267" y="12064"/>
                  <a:pt x="1349" y="11989"/>
                  <a:pt x="1392" y="11740"/>
                </a:cubicBezTo>
                <a:cubicBezTo>
                  <a:pt x="1440" y="11462"/>
                  <a:pt x="1494" y="11424"/>
                  <a:pt x="1494" y="11670"/>
                </a:cubicBezTo>
                <a:cubicBezTo>
                  <a:pt x="1494" y="11764"/>
                  <a:pt x="1480" y="11842"/>
                  <a:pt x="1462" y="11842"/>
                </a:cubicBezTo>
                <a:cubicBezTo>
                  <a:pt x="1445" y="11842"/>
                  <a:pt x="1429" y="11871"/>
                  <a:pt x="1429" y="11909"/>
                </a:cubicBezTo>
                <a:cubicBezTo>
                  <a:pt x="1429" y="11949"/>
                  <a:pt x="1543" y="11978"/>
                  <a:pt x="1705" y="11978"/>
                </a:cubicBezTo>
                <a:cubicBezTo>
                  <a:pt x="1868" y="11978"/>
                  <a:pt x="1982" y="11949"/>
                  <a:pt x="1982" y="11909"/>
                </a:cubicBezTo>
                <a:cubicBezTo>
                  <a:pt x="1982" y="11871"/>
                  <a:pt x="1966" y="11842"/>
                  <a:pt x="1948" y="11842"/>
                </a:cubicBezTo>
                <a:cubicBezTo>
                  <a:pt x="1931" y="11842"/>
                  <a:pt x="1917" y="11671"/>
                  <a:pt x="1917" y="11465"/>
                </a:cubicBezTo>
                <a:cubicBezTo>
                  <a:pt x="1917" y="11135"/>
                  <a:pt x="1909" y="11090"/>
                  <a:pt x="1852" y="11090"/>
                </a:cubicBezTo>
                <a:close/>
                <a:moveTo>
                  <a:pt x="2790" y="11090"/>
                </a:moveTo>
                <a:cubicBezTo>
                  <a:pt x="2742" y="11090"/>
                  <a:pt x="2728" y="11122"/>
                  <a:pt x="2741" y="11193"/>
                </a:cubicBezTo>
                <a:cubicBezTo>
                  <a:pt x="2752" y="11252"/>
                  <a:pt x="2741" y="11295"/>
                  <a:pt x="2716" y="11295"/>
                </a:cubicBezTo>
                <a:cubicBezTo>
                  <a:pt x="2645" y="11295"/>
                  <a:pt x="2557" y="11553"/>
                  <a:pt x="2575" y="11703"/>
                </a:cubicBezTo>
                <a:cubicBezTo>
                  <a:pt x="2585" y="11780"/>
                  <a:pt x="2579" y="11842"/>
                  <a:pt x="2562" y="11842"/>
                </a:cubicBezTo>
                <a:cubicBezTo>
                  <a:pt x="2546" y="11842"/>
                  <a:pt x="2534" y="11737"/>
                  <a:pt x="2534" y="11610"/>
                </a:cubicBezTo>
                <a:cubicBezTo>
                  <a:pt x="2534" y="11461"/>
                  <a:pt x="2515" y="11364"/>
                  <a:pt x="2482" y="11338"/>
                </a:cubicBezTo>
                <a:cubicBezTo>
                  <a:pt x="2401" y="11273"/>
                  <a:pt x="2376" y="11285"/>
                  <a:pt x="2307" y="11431"/>
                </a:cubicBezTo>
                <a:cubicBezTo>
                  <a:pt x="2271" y="11506"/>
                  <a:pt x="2242" y="11540"/>
                  <a:pt x="2242" y="11504"/>
                </a:cubicBezTo>
                <a:cubicBezTo>
                  <a:pt x="2242" y="11468"/>
                  <a:pt x="2211" y="11405"/>
                  <a:pt x="2176" y="11365"/>
                </a:cubicBezTo>
                <a:cubicBezTo>
                  <a:pt x="2034" y="11206"/>
                  <a:pt x="1892" y="11595"/>
                  <a:pt x="2000" y="11845"/>
                </a:cubicBezTo>
                <a:cubicBezTo>
                  <a:pt x="2074" y="12016"/>
                  <a:pt x="2160" y="12014"/>
                  <a:pt x="2219" y="11839"/>
                </a:cubicBezTo>
                <a:cubicBezTo>
                  <a:pt x="2264" y="11704"/>
                  <a:pt x="2266" y="11704"/>
                  <a:pt x="2282" y="11830"/>
                </a:cubicBezTo>
                <a:cubicBezTo>
                  <a:pt x="2297" y="11948"/>
                  <a:pt x="2330" y="11961"/>
                  <a:pt x="2611" y="11960"/>
                </a:cubicBezTo>
                <a:cubicBezTo>
                  <a:pt x="2783" y="11959"/>
                  <a:pt x="2923" y="11932"/>
                  <a:pt x="2923" y="11900"/>
                </a:cubicBezTo>
                <a:cubicBezTo>
                  <a:pt x="2923" y="11867"/>
                  <a:pt x="2910" y="11842"/>
                  <a:pt x="2892" y="11842"/>
                </a:cubicBezTo>
                <a:cubicBezTo>
                  <a:pt x="2874" y="11842"/>
                  <a:pt x="2859" y="11671"/>
                  <a:pt x="2859" y="11465"/>
                </a:cubicBezTo>
                <a:cubicBezTo>
                  <a:pt x="2859" y="11128"/>
                  <a:pt x="2851" y="11090"/>
                  <a:pt x="2790" y="11090"/>
                </a:cubicBezTo>
                <a:close/>
                <a:moveTo>
                  <a:pt x="5539" y="11090"/>
                </a:moveTo>
                <a:cubicBezTo>
                  <a:pt x="5480" y="11090"/>
                  <a:pt x="5473" y="11135"/>
                  <a:pt x="5473" y="11534"/>
                </a:cubicBezTo>
                <a:cubicBezTo>
                  <a:pt x="5473" y="11945"/>
                  <a:pt x="5479" y="11978"/>
                  <a:pt x="5545" y="11978"/>
                </a:cubicBezTo>
                <a:cubicBezTo>
                  <a:pt x="5608" y="11978"/>
                  <a:pt x="5613" y="11949"/>
                  <a:pt x="5600" y="11721"/>
                </a:cubicBezTo>
                <a:cubicBezTo>
                  <a:pt x="5586" y="11497"/>
                  <a:pt x="5590" y="11483"/>
                  <a:pt x="5627" y="11595"/>
                </a:cubicBezTo>
                <a:cubicBezTo>
                  <a:pt x="5719" y="11874"/>
                  <a:pt x="5778" y="12011"/>
                  <a:pt x="5792" y="11978"/>
                </a:cubicBezTo>
                <a:cubicBezTo>
                  <a:pt x="5801" y="11959"/>
                  <a:pt x="5813" y="11754"/>
                  <a:pt x="5821" y="11519"/>
                </a:cubicBezTo>
                <a:cubicBezTo>
                  <a:pt x="5835" y="11109"/>
                  <a:pt x="5832" y="11090"/>
                  <a:pt x="5759" y="11090"/>
                </a:cubicBezTo>
                <a:cubicBezTo>
                  <a:pt x="5693" y="11090"/>
                  <a:pt x="5685" y="11115"/>
                  <a:pt x="5702" y="11277"/>
                </a:cubicBezTo>
                <a:lnTo>
                  <a:pt x="5722" y="11465"/>
                </a:lnTo>
                <a:lnTo>
                  <a:pt x="5663" y="11277"/>
                </a:lnTo>
                <a:cubicBezTo>
                  <a:pt x="5631" y="11174"/>
                  <a:pt x="5575" y="11090"/>
                  <a:pt x="5539" y="11090"/>
                </a:cubicBezTo>
                <a:close/>
                <a:moveTo>
                  <a:pt x="6705" y="11090"/>
                </a:moveTo>
                <a:cubicBezTo>
                  <a:pt x="6684" y="11090"/>
                  <a:pt x="6642" y="11235"/>
                  <a:pt x="6610" y="11413"/>
                </a:cubicBezTo>
                <a:cubicBezTo>
                  <a:pt x="6579" y="11592"/>
                  <a:pt x="6540" y="11767"/>
                  <a:pt x="6524" y="11803"/>
                </a:cubicBezTo>
                <a:cubicBezTo>
                  <a:pt x="6475" y="11917"/>
                  <a:pt x="6495" y="11978"/>
                  <a:pt x="6580" y="11978"/>
                </a:cubicBezTo>
                <a:cubicBezTo>
                  <a:pt x="6649" y="11978"/>
                  <a:pt x="6660" y="11955"/>
                  <a:pt x="6643" y="11842"/>
                </a:cubicBezTo>
                <a:cubicBezTo>
                  <a:pt x="6627" y="11735"/>
                  <a:pt x="6636" y="11706"/>
                  <a:pt x="6691" y="11706"/>
                </a:cubicBezTo>
                <a:cubicBezTo>
                  <a:pt x="6746" y="11706"/>
                  <a:pt x="6756" y="11735"/>
                  <a:pt x="6740" y="11842"/>
                </a:cubicBezTo>
                <a:cubicBezTo>
                  <a:pt x="6722" y="11958"/>
                  <a:pt x="6734" y="11978"/>
                  <a:pt x="6817" y="11978"/>
                </a:cubicBezTo>
                <a:cubicBezTo>
                  <a:pt x="6892" y="11978"/>
                  <a:pt x="6912" y="12004"/>
                  <a:pt x="6898" y="12081"/>
                </a:cubicBezTo>
                <a:cubicBezTo>
                  <a:pt x="6884" y="12156"/>
                  <a:pt x="6902" y="12184"/>
                  <a:pt x="6967" y="12184"/>
                </a:cubicBezTo>
                <a:cubicBezTo>
                  <a:pt x="7032" y="12184"/>
                  <a:pt x="7051" y="12156"/>
                  <a:pt x="7038" y="12081"/>
                </a:cubicBezTo>
                <a:cubicBezTo>
                  <a:pt x="7025" y="12013"/>
                  <a:pt x="7038" y="11978"/>
                  <a:pt x="7078" y="11978"/>
                </a:cubicBezTo>
                <a:cubicBezTo>
                  <a:pt x="7151" y="11978"/>
                  <a:pt x="7198" y="11864"/>
                  <a:pt x="7222" y="11637"/>
                </a:cubicBezTo>
                <a:cubicBezTo>
                  <a:pt x="7231" y="11543"/>
                  <a:pt x="7235" y="11627"/>
                  <a:pt x="7230" y="11824"/>
                </a:cubicBezTo>
                <a:cubicBezTo>
                  <a:pt x="7221" y="12177"/>
                  <a:pt x="7222" y="12184"/>
                  <a:pt x="7314" y="12184"/>
                </a:cubicBezTo>
                <a:cubicBezTo>
                  <a:pt x="7408" y="12184"/>
                  <a:pt x="7439" y="12086"/>
                  <a:pt x="7365" y="12023"/>
                </a:cubicBezTo>
                <a:cubicBezTo>
                  <a:pt x="7343" y="12005"/>
                  <a:pt x="7355" y="11987"/>
                  <a:pt x="7391" y="11984"/>
                </a:cubicBezTo>
                <a:cubicBezTo>
                  <a:pt x="7484" y="11977"/>
                  <a:pt x="7536" y="11847"/>
                  <a:pt x="7536" y="11625"/>
                </a:cubicBezTo>
                <a:cubicBezTo>
                  <a:pt x="7536" y="11399"/>
                  <a:pt x="7456" y="11291"/>
                  <a:pt x="7322" y="11335"/>
                </a:cubicBezTo>
                <a:cubicBezTo>
                  <a:pt x="7204" y="11374"/>
                  <a:pt x="7185" y="11376"/>
                  <a:pt x="7069" y="11338"/>
                </a:cubicBezTo>
                <a:cubicBezTo>
                  <a:pt x="6920" y="11288"/>
                  <a:pt x="6888" y="11344"/>
                  <a:pt x="6910" y="11619"/>
                </a:cubicBezTo>
                <a:cubicBezTo>
                  <a:pt x="6936" y="11963"/>
                  <a:pt x="6874" y="11855"/>
                  <a:pt x="6802" y="11431"/>
                </a:cubicBezTo>
                <a:cubicBezTo>
                  <a:pt x="6770" y="11244"/>
                  <a:pt x="6726" y="11090"/>
                  <a:pt x="6705" y="11090"/>
                </a:cubicBezTo>
                <a:close/>
                <a:moveTo>
                  <a:pt x="7601" y="11090"/>
                </a:moveTo>
                <a:cubicBezTo>
                  <a:pt x="7565" y="11090"/>
                  <a:pt x="7536" y="11122"/>
                  <a:pt x="7536" y="11159"/>
                </a:cubicBezTo>
                <a:cubicBezTo>
                  <a:pt x="7536" y="11197"/>
                  <a:pt x="7550" y="11226"/>
                  <a:pt x="7568" y="11226"/>
                </a:cubicBezTo>
                <a:cubicBezTo>
                  <a:pt x="7586" y="11226"/>
                  <a:pt x="7601" y="11365"/>
                  <a:pt x="7601" y="11534"/>
                </a:cubicBezTo>
                <a:cubicBezTo>
                  <a:pt x="7601" y="11703"/>
                  <a:pt x="7586" y="11842"/>
                  <a:pt x="7568" y="11842"/>
                </a:cubicBezTo>
                <a:cubicBezTo>
                  <a:pt x="7550" y="11842"/>
                  <a:pt x="7536" y="11871"/>
                  <a:pt x="7536" y="11909"/>
                </a:cubicBezTo>
                <a:cubicBezTo>
                  <a:pt x="7536" y="11946"/>
                  <a:pt x="7617" y="11978"/>
                  <a:pt x="7715" y="11978"/>
                </a:cubicBezTo>
                <a:cubicBezTo>
                  <a:pt x="7813" y="11978"/>
                  <a:pt x="7893" y="11946"/>
                  <a:pt x="7893" y="11909"/>
                </a:cubicBezTo>
                <a:cubicBezTo>
                  <a:pt x="7893" y="11871"/>
                  <a:pt x="7877" y="11842"/>
                  <a:pt x="7857" y="11842"/>
                </a:cubicBezTo>
                <a:cubicBezTo>
                  <a:pt x="7833" y="11842"/>
                  <a:pt x="7826" y="11715"/>
                  <a:pt x="7836" y="11465"/>
                </a:cubicBezTo>
                <a:cubicBezTo>
                  <a:pt x="7849" y="11135"/>
                  <a:pt x="7842" y="11090"/>
                  <a:pt x="7790" y="11090"/>
                </a:cubicBezTo>
                <a:cubicBezTo>
                  <a:pt x="7721" y="11090"/>
                  <a:pt x="7713" y="11166"/>
                  <a:pt x="7769" y="11283"/>
                </a:cubicBezTo>
                <a:cubicBezTo>
                  <a:pt x="7800" y="11347"/>
                  <a:pt x="7797" y="11365"/>
                  <a:pt x="7754" y="11365"/>
                </a:cubicBezTo>
                <a:cubicBezTo>
                  <a:pt x="7723" y="11365"/>
                  <a:pt x="7699" y="11394"/>
                  <a:pt x="7699" y="11431"/>
                </a:cubicBezTo>
                <a:cubicBezTo>
                  <a:pt x="7699" y="11469"/>
                  <a:pt x="7713" y="11501"/>
                  <a:pt x="7731" y="11501"/>
                </a:cubicBezTo>
                <a:cubicBezTo>
                  <a:pt x="7748" y="11501"/>
                  <a:pt x="7764" y="11576"/>
                  <a:pt x="7764" y="11670"/>
                </a:cubicBezTo>
                <a:cubicBezTo>
                  <a:pt x="7764" y="11776"/>
                  <a:pt x="7745" y="11842"/>
                  <a:pt x="7715" y="11842"/>
                </a:cubicBezTo>
                <a:cubicBezTo>
                  <a:pt x="7677" y="11842"/>
                  <a:pt x="7666" y="11753"/>
                  <a:pt x="7666" y="11465"/>
                </a:cubicBezTo>
                <a:cubicBezTo>
                  <a:pt x="7666" y="11135"/>
                  <a:pt x="7658" y="11090"/>
                  <a:pt x="7601" y="11090"/>
                </a:cubicBezTo>
                <a:close/>
                <a:moveTo>
                  <a:pt x="8510" y="11090"/>
                </a:moveTo>
                <a:cubicBezTo>
                  <a:pt x="8474" y="11090"/>
                  <a:pt x="8445" y="11122"/>
                  <a:pt x="8445" y="11159"/>
                </a:cubicBezTo>
                <a:cubicBezTo>
                  <a:pt x="8445" y="11197"/>
                  <a:pt x="8461" y="11226"/>
                  <a:pt x="8478" y="11226"/>
                </a:cubicBezTo>
                <a:cubicBezTo>
                  <a:pt x="8496" y="11226"/>
                  <a:pt x="8510" y="11397"/>
                  <a:pt x="8510" y="11604"/>
                </a:cubicBezTo>
                <a:cubicBezTo>
                  <a:pt x="8510" y="11975"/>
                  <a:pt x="8511" y="11978"/>
                  <a:pt x="8606" y="11978"/>
                </a:cubicBezTo>
                <a:cubicBezTo>
                  <a:pt x="8674" y="11978"/>
                  <a:pt x="8720" y="11925"/>
                  <a:pt x="8757" y="11806"/>
                </a:cubicBezTo>
                <a:cubicBezTo>
                  <a:pt x="8807" y="11647"/>
                  <a:pt x="8806" y="11623"/>
                  <a:pt x="8754" y="11459"/>
                </a:cubicBezTo>
                <a:cubicBezTo>
                  <a:pt x="8717" y="11338"/>
                  <a:pt x="8680" y="11293"/>
                  <a:pt x="8638" y="11317"/>
                </a:cubicBezTo>
                <a:cubicBezTo>
                  <a:pt x="8593" y="11341"/>
                  <a:pt x="8576" y="11314"/>
                  <a:pt x="8576" y="11220"/>
                </a:cubicBezTo>
                <a:cubicBezTo>
                  <a:pt x="8576" y="11135"/>
                  <a:pt x="8552" y="11090"/>
                  <a:pt x="8510" y="11090"/>
                </a:cubicBezTo>
                <a:close/>
                <a:moveTo>
                  <a:pt x="8851" y="11090"/>
                </a:moveTo>
                <a:cubicBezTo>
                  <a:pt x="8806" y="11090"/>
                  <a:pt x="8770" y="11122"/>
                  <a:pt x="8770" y="11159"/>
                </a:cubicBezTo>
                <a:cubicBezTo>
                  <a:pt x="8770" y="11197"/>
                  <a:pt x="8785" y="11226"/>
                  <a:pt x="8803" y="11226"/>
                </a:cubicBezTo>
                <a:cubicBezTo>
                  <a:pt x="8821" y="11226"/>
                  <a:pt x="8835" y="11365"/>
                  <a:pt x="8835" y="11534"/>
                </a:cubicBezTo>
                <a:cubicBezTo>
                  <a:pt x="8835" y="11703"/>
                  <a:pt x="8821" y="11842"/>
                  <a:pt x="8803" y="11842"/>
                </a:cubicBezTo>
                <a:cubicBezTo>
                  <a:pt x="8785" y="11842"/>
                  <a:pt x="8770" y="11871"/>
                  <a:pt x="8770" y="11909"/>
                </a:cubicBezTo>
                <a:cubicBezTo>
                  <a:pt x="8770" y="11946"/>
                  <a:pt x="8815" y="11978"/>
                  <a:pt x="8871" y="11978"/>
                </a:cubicBezTo>
                <a:cubicBezTo>
                  <a:pt x="8950" y="11978"/>
                  <a:pt x="8968" y="11954"/>
                  <a:pt x="8953" y="11869"/>
                </a:cubicBezTo>
                <a:cubicBezTo>
                  <a:pt x="8942" y="11810"/>
                  <a:pt x="8933" y="11610"/>
                  <a:pt x="8933" y="11425"/>
                </a:cubicBezTo>
                <a:cubicBezTo>
                  <a:pt x="8933" y="11113"/>
                  <a:pt x="8926" y="11090"/>
                  <a:pt x="8851" y="11090"/>
                </a:cubicBezTo>
                <a:close/>
                <a:moveTo>
                  <a:pt x="10995" y="11090"/>
                </a:moveTo>
                <a:cubicBezTo>
                  <a:pt x="10950" y="11090"/>
                  <a:pt x="10914" y="11122"/>
                  <a:pt x="10914" y="11159"/>
                </a:cubicBezTo>
                <a:cubicBezTo>
                  <a:pt x="10914" y="11197"/>
                  <a:pt x="10928" y="11226"/>
                  <a:pt x="10946" y="11226"/>
                </a:cubicBezTo>
                <a:cubicBezTo>
                  <a:pt x="10964" y="11226"/>
                  <a:pt x="10979" y="11256"/>
                  <a:pt x="10979" y="11292"/>
                </a:cubicBezTo>
                <a:cubicBezTo>
                  <a:pt x="10979" y="11329"/>
                  <a:pt x="10958" y="11343"/>
                  <a:pt x="10933" y="11323"/>
                </a:cubicBezTo>
                <a:cubicBezTo>
                  <a:pt x="10877" y="11277"/>
                  <a:pt x="10752" y="11524"/>
                  <a:pt x="10749" y="11688"/>
                </a:cubicBezTo>
                <a:cubicBezTo>
                  <a:pt x="10748" y="11754"/>
                  <a:pt x="10721" y="11652"/>
                  <a:pt x="10690" y="11465"/>
                </a:cubicBezTo>
                <a:cubicBezTo>
                  <a:pt x="10613" y="11004"/>
                  <a:pt x="10554" y="11000"/>
                  <a:pt x="10479" y="11446"/>
                </a:cubicBezTo>
                <a:cubicBezTo>
                  <a:pt x="10445" y="11645"/>
                  <a:pt x="10411" y="11847"/>
                  <a:pt x="10402" y="11894"/>
                </a:cubicBezTo>
                <a:cubicBezTo>
                  <a:pt x="10393" y="11946"/>
                  <a:pt x="10415" y="11978"/>
                  <a:pt x="10457" y="11978"/>
                </a:cubicBezTo>
                <a:cubicBezTo>
                  <a:pt x="10506" y="11978"/>
                  <a:pt x="10524" y="11940"/>
                  <a:pt x="10517" y="11857"/>
                </a:cubicBezTo>
                <a:cubicBezTo>
                  <a:pt x="10511" y="11777"/>
                  <a:pt x="10528" y="11740"/>
                  <a:pt x="10572" y="11740"/>
                </a:cubicBezTo>
                <a:cubicBezTo>
                  <a:pt x="10614" y="11740"/>
                  <a:pt x="10635" y="11779"/>
                  <a:pt x="10630" y="11851"/>
                </a:cubicBezTo>
                <a:cubicBezTo>
                  <a:pt x="10622" y="11946"/>
                  <a:pt x="10657" y="11961"/>
                  <a:pt x="10867" y="11960"/>
                </a:cubicBezTo>
                <a:cubicBezTo>
                  <a:pt x="11068" y="11959"/>
                  <a:pt x="11109" y="11941"/>
                  <a:pt x="11094" y="11860"/>
                </a:cubicBezTo>
                <a:cubicBezTo>
                  <a:pt x="11084" y="11806"/>
                  <a:pt x="11077" y="11610"/>
                  <a:pt x="11077" y="11425"/>
                </a:cubicBezTo>
                <a:cubicBezTo>
                  <a:pt x="11077" y="11113"/>
                  <a:pt x="11070" y="11090"/>
                  <a:pt x="10995" y="11090"/>
                </a:cubicBezTo>
                <a:close/>
                <a:moveTo>
                  <a:pt x="11334" y="11090"/>
                </a:moveTo>
                <a:cubicBezTo>
                  <a:pt x="11281" y="11090"/>
                  <a:pt x="11272" y="11119"/>
                  <a:pt x="11290" y="11235"/>
                </a:cubicBezTo>
                <a:cubicBezTo>
                  <a:pt x="11304" y="11331"/>
                  <a:pt x="11299" y="11365"/>
                  <a:pt x="11275" y="11335"/>
                </a:cubicBezTo>
                <a:cubicBezTo>
                  <a:pt x="11256" y="11310"/>
                  <a:pt x="11211" y="11321"/>
                  <a:pt x="11175" y="11362"/>
                </a:cubicBezTo>
                <a:cubicBezTo>
                  <a:pt x="11103" y="11443"/>
                  <a:pt x="11083" y="11762"/>
                  <a:pt x="11143" y="11888"/>
                </a:cubicBezTo>
                <a:cubicBezTo>
                  <a:pt x="11162" y="11928"/>
                  <a:pt x="11273" y="11964"/>
                  <a:pt x="11390" y="11969"/>
                </a:cubicBezTo>
                <a:cubicBezTo>
                  <a:pt x="11573" y="11977"/>
                  <a:pt x="11600" y="11966"/>
                  <a:pt x="11583" y="11872"/>
                </a:cubicBezTo>
                <a:cubicBezTo>
                  <a:pt x="11572" y="11813"/>
                  <a:pt x="11564" y="11610"/>
                  <a:pt x="11564" y="11425"/>
                </a:cubicBezTo>
                <a:cubicBezTo>
                  <a:pt x="11564" y="11162"/>
                  <a:pt x="11552" y="11090"/>
                  <a:pt x="11511" y="11090"/>
                </a:cubicBezTo>
                <a:cubicBezTo>
                  <a:pt x="11475" y="11090"/>
                  <a:pt x="11463" y="11131"/>
                  <a:pt x="11475" y="11226"/>
                </a:cubicBezTo>
                <a:cubicBezTo>
                  <a:pt x="11484" y="11301"/>
                  <a:pt x="11480" y="11365"/>
                  <a:pt x="11465" y="11365"/>
                </a:cubicBezTo>
                <a:cubicBezTo>
                  <a:pt x="11450" y="11365"/>
                  <a:pt x="11446" y="11472"/>
                  <a:pt x="11456" y="11604"/>
                </a:cubicBezTo>
                <a:cubicBezTo>
                  <a:pt x="11468" y="11759"/>
                  <a:pt x="11462" y="11842"/>
                  <a:pt x="11438" y="11842"/>
                </a:cubicBezTo>
                <a:cubicBezTo>
                  <a:pt x="11415" y="11842"/>
                  <a:pt x="11402" y="11698"/>
                  <a:pt x="11402" y="11465"/>
                </a:cubicBezTo>
                <a:cubicBezTo>
                  <a:pt x="11402" y="11131"/>
                  <a:pt x="11394" y="11090"/>
                  <a:pt x="11334" y="11090"/>
                </a:cubicBezTo>
                <a:close/>
                <a:moveTo>
                  <a:pt x="11872" y="11090"/>
                </a:moveTo>
                <a:cubicBezTo>
                  <a:pt x="11845" y="11090"/>
                  <a:pt x="11823" y="11134"/>
                  <a:pt x="11823" y="11187"/>
                </a:cubicBezTo>
                <a:cubicBezTo>
                  <a:pt x="11823" y="11239"/>
                  <a:pt x="11801" y="11298"/>
                  <a:pt x="11774" y="11320"/>
                </a:cubicBezTo>
                <a:cubicBezTo>
                  <a:pt x="11745" y="11344"/>
                  <a:pt x="11727" y="11320"/>
                  <a:pt x="11727" y="11259"/>
                </a:cubicBezTo>
                <a:cubicBezTo>
                  <a:pt x="11727" y="11125"/>
                  <a:pt x="11694" y="11132"/>
                  <a:pt x="11643" y="11277"/>
                </a:cubicBezTo>
                <a:cubicBezTo>
                  <a:pt x="11607" y="11383"/>
                  <a:pt x="11607" y="11625"/>
                  <a:pt x="11646" y="11894"/>
                </a:cubicBezTo>
                <a:cubicBezTo>
                  <a:pt x="11654" y="11946"/>
                  <a:pt x="11718" y="11978"/>
                  <a:pt x="11810" y="11978"/>
                </a:cubicBezTo>
                <a:cubicBezTo>
                  <a:pt x="11934" y="11978"/>
                  <a:pt x="11957" y="11958"/>
                  <a:pt x="11941" y="11869"/>
                </a:cubicBezTo>
                <a:cubicBezTo>
                  <a:pt x="11930" y="11810"/>
                  <a:pt x="11921" y="11610"/>
                  <a:pt x="11921" y="11425"/>
                </a:cubicBezTo>
                <a:cubicBezTo>
                  <a:pt x="11921" y="11172"/>
                  <a:pt x="11909" y="11090"/>
                  <a:pt x="11872" y="11090"/>
                </a:cubicBezTo>
                <a:close/>
                <a:moveTo>
                  <a:pt x="12976" y="11090"/>
                </a:moveTo>
                <a:cubicBezTo>
                  <a:pt x="12932" y="11090"/>
                  <a:pt x="12896" y="11122"/>
                  <a:pt x="12896" y="11159"/>
                </a:cubicBezTo>
                <a:cubicBezTo>
                  <a:pt x="12896" y="11197"/>
                  <a:pt x="12910" y="11226"/>
                  <a:pt x="12928" y="11226"/>
                </a:cubicBezTo>
                <a:cubicBezTo>
                  <a:pt x="12945" y="11226"/>
                  <a:pt x="12961" y="11365"/>
                  <a:pt x="12961" y="11534"/>
                </a:cubicBezTo>
                <a:cubicBezTo>
                  <a:pt x="12961" y="11703"/>
                  <a:pt x="12945" y="11842"/>
                  <a:pt x="12928" y="11842"/>
                </a:cubicBezTo>
                <a:cubicBezTo>
                  <a:pt x="12910" y="11842"/>
                  <a:pt x="12896" y="11767"/>
                  <a:pt x="12896" y="11676"/>
                </a:cubicBezTo>
                <a:cubicBezTo>
                  <a:pt x="12896" y="11501"/>
                  <a:pt x="12819" y="11294"/>
                  <a:pt x="12755" y="11295"/>
                </a:cubicBezTo>
                <a:cubicBezTo>
                  <a:pt x="12688" y="11297"/>
                  <a:pt x="12649" y="11392"/>
                  <a:pt x="12613" y="11637"/>
                </a:cubicBezTo>
                <a:lnTo>
                  <a:pt x="12578" y="11875"/>
                </a:lnTo>
                <a:lnTo>
                  <a:pt x="12574" y="11628"/>
                </a:lnTo>
                <a:cubicBezTo>
                  <a:pt x="12570" y="11349"/>
                  <a:pt x="12539" y="11304"/>
                  <a:pt x="12375" y="11341"/>
                </a:cubicBezTo>
                <a:cubicBezTo>
                  <a:pt x="12207" y="11379"/>
                  <a:pt x="12202" y="11377"/>
                  <a:pt x="12128" y="11329"/>
                </a:cubicBezTo>
                <a:cubicBezTo>
                  <a:pt x="11988" y="11237"/>
                  <a:pt x="11883" y="11750"/>
                  <a:pt x="12010" y="11906"/>
                </a:cubicBezTo>
                <a:cubicBezTo>
                  <a:pt x="12087" y="12000"/>
                  <a:pt x="12160" y="11996"/>
                  <a:pt x="12207" y="11897"/>
                </a:cubicBezTo>
                <a:cubicBezTo>
                  <a:pt x="12235" y="11838"/>
                  <a:pt x="12246" y="11835"/>
                  <a:pt x="12246" y="11891"/>
                </a:cubicBezTo>
                <a:cubicBezTo>
                  <a:pt x="12246" y="11945"/>
                  <a:pt x="12374" y="11966"/>
                  <a:pt x="12670" y="11963"/>
                </a:cubicBezTo>
                <a:cubicBezTo>
                  <a:pt x="13027" y="11960"/>
                  <a:pt x="13091" y="11944"/>
                  <a:pt x="13076" y="11860"/>
                </a:cubicBezTo>
                <a:cubicBezTo>
                  <a:pt x="13066" y="11806"/>
                  <a:pt x="13058" y="11610"/>
                  <a:pt x="13058" y="11425"/>
                </a:cubicBezTo>
                <a:cubicBezTo>
                  <a:pt x="13058" y="11113"/>
                  <a:pt x="13052" y="11090"/>
                  <a:pt x="12976" y="11090"/>
                </a:cubicBezTo>
                <a:close/>
                <a:moveTo>
                  <a:pt x="13497" y="11090"/>
                </a:moveTo>
                <a:cubicBezTo>
                  <a:pt x="13285" y="11090"/>
                  <a:pt x="13176" y="11545"/>
                  <a:pt x="13317" y="11842"/>
                </a:cubicBezTo>
                <a:cubicBezTo>
                  <a:pt x="13388" y="11992"/>
                  <a:pt x="13511" y="12021"/>
                  <a:pt x="13567" y="11903"/>
                </a:cubicBezTo>
                <a:cubicBezTo>
                  <a:pt x="13593" y="11848"/>
                  <a:pt x="13634" y="11851"/>
                  <a:pt x="13718" y="11915"/>
                </a:cubicBezTo>
                <a:cubicBezTo>
                  <a:pt x="13821" y="11993"/>
                  <a:pt x="13842" y="11990"/>
                  <a:pt x="13901" y="11878"/>
                </a:cubicBezTo>
                <a:cubicBezTo>
                  <a:pt x="13960" y="11766"/>
                  <a:pt x="13967" y="11765"/>
                  <a:pt x="13967" y="11866"/>
                </a:cubicBezTo>
                <a:cubicBezTo>
                  <a:pt x="13967" y="11945"/>
                  <a:pt x="13995" y="11978"/>
                  <a:pt x="14061" y="11978"/>
                </a:cubicBezTo>
                <a:cubicBezTo>
                  <a:pt x="14167" y="11978"/>
                  <a:pt x="14245" y="11823"/>
                  <a:pt x="14206" y="11691"/>
                </a:cubicBezTo>
                <a:cubicBezTo>
                  <a:pt x="14191" y="11643"/>
                  <a:pt x="14184" y="11553"/>
                  <a:pt x="14189" y="11492"/>
                </a:cubicBezTo>
                <a:cubicBezTo>
                  <a:pt x="14194" y="11427"/>
                  <a:pt x="14169" y="11366"/>
                  <a:pt x="14128" y="11344"/>
                </a:cubicBezTo>
                <a:cubicBezTo>
                  <a:pt x="14019" y="11284"/>
                  <a:pt x="13959" y="11361"/>
                  <a:pt x="13976" y="11543"/>
                </a:cubicBezTo>
                <a:cubicBezTo>
                  <a:pt x="13984" y="11632"/>
                  <a:pt x="13978" y="11706"/>
                  <a:pt x="13963" y="11706"/>
                </a:cubicBezTo>
                <a:cubicBezTo>
                  <a:pt x="13947" y="11706"/>
                  <a:pt x="13934" y="11644"/>
                  <a:pt x="13934" y="11570"/>
                </a:cubicBezTo>
                <a:cubicBezTo>
                  <a:pt x="13934" y="11293"/>
                  <a:pt x="13701" y="11224"/>
                  <a:pt x="13661" y="11489"/>
                </a:cubicBezTo>
                <a:cubicBezTo>
                  <a:pt x="13651" y="11554"/>
                  <a:pt x="13599" y="11660"/>
                  <a:pt x="13547" y="11724"/>
                </a:cubicBezTo>
                <a:cubicBezTo>
                  <a:pt x="13459" y="11833"/>
                  <a:pt x="13448" y="11834"/>
                  <a:pt x="13399" y="11730"/>
                </a:cubicBezTo>
                <a:cubicBezTo>
                  <a:pt x="13334" y="11593"/>
                  <a:pt x="13347" y="11369"/>
                  <a:pt x="13425" y="11268"/>
                </a:cubicBezTo>
                <a:cubicBezTo>
                  <a:pt x="13471" y="11209"/>
                  <a:pt x="13492" y="11219"/>
                  <a:pt x="13526" y="11314"/>
                </a:cubicBezTo>
                <a:cubicBezTo>
                  <a:pt x="13579" y="11464"/>
                  <a:pt x="13656" y="11473"/>
                  <a:pt x="13629" y="11326"/>
                </a:cubicBezTo>
                <a:cubicBezTo>
                  <a:pt x="13618" y="11266"/>
                  <a:pt x="13611" y="11188"/>
                  <a:pt x="13611" y="11153"/>
                </a:cubicBezTo>
                <a:cubicBezTo>
                  <a:pt x="13611" y="11119"/>
                  <a:pt x="13559" y="11090"/>
                  <a:pt x="13497" y="11090"/>
                </a:cubicBezTo>
                <a:close/>
                <a:moveTo>
                  <a:pt x="15837" y="11090"/>
                </a:moveTo>
                <a:cubicBezTo>
                  <a:pt x="15814" y="11090"/>
                  <a:pt x="15769" y="11235"/>
                  <a:pt x="15737" y="11413"/>
                </a:cubicBezTo>
                <a:cubicBezTo>
                  <a:pt x="15706" y="11592"/>
                  <a:pt x="15668" y="11767"/>
                  <a:pt x="15652" y="11803"/>
                </a:cubicBezTo>
                <a:cubicBezTo>
                  <a:pt x="15637" y="11839"/>
                  <a:pt x="15624" y="11894"/>
                  <a:pt x="15624" y="11924"/>
                </a:cubicBezTo>
                <a:cubicBezTo>
                  <a:pt x="15624" y="11954"/>
                  <a:pt x="15661" y="11978"/>
                  <a:pt x="15707" y="11978"/>
                </a:cubicBezTo>
                <a:cubicBezTo>
                  <a:pt x="15776" y="11978"/>
                  <a:pt x="15787" y="11955"/>
                  <a:pt x="15770" y="11842"/>
                </a:cubicBezTo>
                <a:cubicBezTo>
                  <a:pt x="15754" y="11735"/>
                  <a:pt x="15765" y="11706"/>
                  <a:pt x="15819" y="11706"/>
                </a:cubicBezTo>
                <a:cubicBezTo>
                  <a:pt x="15873" y="11706"/>
                  <a:pt x="15884" y="11736"/>
                  <a:pt x="15868" y="11839"/>
                </a:cubicBezTo>
                <a:cubicBezTo>
                  <a:pt x="15849" y="11964"/>
                  <a:pt x="15865" y="11969"/>
                  <a:pt x="16095" y="11963"/>
                </a:cubicBezTo>
                <a:cubicBezTo>
                  <a:pt x="16296" y="11958"/>
                  <a:pt x="16339" y="11940"/>
                  <a:pt x="16324" y="11860"/>
                </a:cubicBezTo>
                <a:cubicBezTo>
                  <a:pt x="16314" y="11807"/>
                  <a:pt x="16305" y="11610"/>
                  <a:pt x="16305" y="11425"/>
                </a:cubicBezTo>
                <a:cubicBezTo>
                  <a:pt x="16305" y="11129"/>
                  <a:pt x="16298" y="11090"/>
                  <a:pt x="16238" y="11090"/>
                </a:cubicBezTo>
                <a:cubicBezTo>
                  <a:pt x="16192" y="11090"/>
                  <a:pt x="16174" y="11123"/>
                  <a:pt x="16186" y="11187"/>
                </a:cubicBezTo>
                <a:cubicBezTo>
                  <a:pt x="16197" y="11248"/>
                  <a:pt x="16175" y="11299"/>
                  <a:pt x="16126" y="11326"/>
                </a:cubicBezTo>
                <a:cubicBezTo>
                  <a:pt x="16072" y="11354"/>
                  <a:pt x="16039" y="11434"/>
                  <a:pt x="16021" y="11585"/>
                </a:cubicBezTo>
                <a:lnTo>
                  <a:pt x="15992" y="11806"/>
                </a:lnTo>
                <a:lnTo>
                  <a:pt x="15936" y="11450"/>
                </a:lnTo>
                <a:cubicBezTo>
                  <a:pt x="15904" y="11252"/>
                  <a:pt x="15859" y="11090"/>
                  <a:pt x="15837" y="11090"/>
                </a:cubicBezTo>
                <a:close/>
                <a:moveTo>
                  <a:pt x="16566" y="11090"/>
                </a:moveTo>
                <a:cubicBezTo>
                  <a:pt x="16530" y="11090"/>
                  <a:pt x="16501" y="11122"/>
                  <a:pt x="16501" y="11159"/>
                </a:cubicBezTo>
                <a:cubicBezTo>
                  <a:pt x="16501" y="11197"/>
                  <a:pt x="16516" y="11226"/>
                  <a:pt x="16534" y="11226"/>
                </a:cubicBezTo>
                <a:cubicBezTo>
                  <a:pt x="16552" y="11226"/>
                  <a:pt x="16566" y="11259"/>
                  <a:pt x="16566" y="11298"/>
                </a:cubicBezTo>
                <a:cubicBezTo>
                  <a:pt x="16566" y="11338"/>
                  <a:pt x="16551" y="11353"/>
                  <a:pt x="16533" y="11329"/>
                </a:cubicBezTo>
                <a:cubicBezTo>
                  <a:pt x="16481" y="11262"/>
                  <a:pt x="16338" y="11486"/>
                  <a:pt x="16338" y="11634"/>
                </a:cubicBezTo>
                <a:cubicBezTo>
                  <a:pt x="16338" y="11705"/>
                  <a:pt x="16360" y="11806"/>
                  <a:pt x="16386" y="11860"/>
                </a:cubicBezTo>
                <a:cubicBezTo>
                  <a:pt x="16441" y="11976"/>
                  <a:pt x="16859" y="12022"/>
                  <a:pt x="16859" y="11912"/>
                </a:cubicBezTo>
                <a:cubicBezTo>
                  <a:pt x="16859" y="11874"/>
                  <a:pt x="16842" y="11842"/>
                  <a:pt x="16822" y="11842"/>
                </a:cubicBezTo>
                <a:cubicBezTo>
                  <a:pt x="16797" y="11842"/>
                  <a:pt x="16790" y="11715"/>
                  <a:pt x="16800" y="11465"/>
                </a:cubicBezTo>
                <a:cubicBezTo>
                  <a:pt x="16813" y="11135"/>
                  <a:pt x="16808" y="11090"/>
                  <a:pt x="16755" y="11090"/>
                </a:cubicBezTo>
                <a:cubicBezTo>
                  <a:pt x="16687" y="11090"/>
                  <a:pt x="16679" y="11166"/>
                  <a:pt x="16735" y="11283"/>
                </a:cubicBezTo>
                <a:cubicBezTo>
                  <a:pt x="16766" y="11347"/>
                  <a:pt x="16761" y="11365"/>
                  <a:pt x="16718" y="11365"/>
                </a:cubicBezTo>
                <a:cubicBezTo>
                  <a:pt x="16688" y="11365"/>
                  <a:pt x="16663" y="11394"/>
                  <a:pt x="16663" y="11431"/>
                </a:cubicBezTo>
                <a:cubicBezTo>
                  <a:pt x="16663" y="11469"/>
                  <a:pt x="16677" y="11501"/>
                  <a:pt x="16695" y="11501"/>
                </a:cubicBezTo>
                <a:cubicBezTo>
                  <a:pt x="16713" y="11501"/>
                  <a:pt x="16728" y="11576"/>
                  <a:pt x="16728" y="11670"/>
                </a:cubicBezTo>
                <a:cubicBezTo>
                  <a:pt x="16728" y="11776"/>
                  <a:pt x="16710" y="11842"/>
                  <a:pt x="16679" y="11842"/>
                </a:cubicBezTo>
                <a:cubicBezTo>
                  <a:pt x="16642" y="11842"/>
                  <a:pt x="16630" y="11753"/>
                  <a:pt x="16630" y="11465"/>
                </a:cubicBezTo>
                <a:cubicBezTo>
                  <a:pt x="16630" y="11135"/>
                  <a:pt x="16623" y="11090"/>
                  <a:pt x="16566" y="11090"/>
                </a:cubicBezTo>
                <a:close/>
                <a:moveTo>
                  <a:pt x="17131" y="11090"/>
                </a:moveTo>
                <a:cubicBezTo>
                  <a:pt x="17094" y="11090"/>
                  <a:pt x="17083" y="11132"/>
                  <a:pt x="17095" y="11226"/>
                </a:cubicBezTo>
                <a:cubicBezTo>
                  <a:pt x="17108" y="11335"/>
                  <a:pt x="17096" y="11358"/>
                  <a:pt x="17033" y="11347"/>
                </a:cubicBezTo>
                <a:cubicBezTo>
                  <a:pt x="16990" y="11339"/>
                  <a:pt x="16955" y="11295"/>
                  <a:pt x="16955" y="11247"/>
                </a:cubicBezTo>
                <a:cubicBezTo>
                  <a:pt x="16955" y="11113"/>
                  <a:pt x="16912" y="11143"/>
                  <a:pt x="16862" y="11311"/>
                </a:cubicBezTo>
                <a:cubicBezTo>
                  <a:pt x="16830" y="11418"/>
                  <a:pt x="16827" y="11467"/>
                  <a:pt x="16853" y="11486"/>
                </a:cubicBezTo>
                <a:cubicBezTo>
                  <a:pt x="16874" y="11500"/>
                  <a:pt x="16891" y="11597"/>
                  <a:pt x="16891" y="11700"/>
                </a:cubicBezTo>
                <a:cubicBezTo>
                  <a:pt x="16891" y="11803"/>
                  <a:pt x="16898" y="11903"/>
                  <a:pt x="16908" y="11924"/>
                </a:cubicBezTo>
                <a:cubicBezTo>
                  <a:pt x="16918" y="11944"/>
                  <a:pt x="16992" y="11963"/>
                  <a:pt x="17073" y="11966"/>
                </a:cubicBezTo>
                <a:cubicBezTo>
                  <a:pt x="17194" y="11971"/>
                  <a:pt x="17218" y="11953"/>
                  <a:pt x="17203" y="11866"/>
                </a:cubicBezTo>
                <a:cubicBezTo>
                  <a:pt x="17192" y="11808"/>
                  <a:pt x="17183" y="11610"/>
                  <a:pt x="17183" y="11425"/>
                </a:cubicBezTo>
                <a:cubicBezTo>
                  <a:pt x="17183" y="11162"/>
                  <a:pt x="17172" y="11090"/>
                  <a:pt x="17131" y="11090"/>
                </a:cubicBezTo>
                <a:close/>
                <a:moveTo>
                  <a:pt x="18228" y="11090"/>
                </a:moveTo>
                <a:cubicBezTo>
                  <a:pt x="18176" y="11090"/>
                  <a:pt x="18170" y="11135"/>
                  <a:pt x="18183" y="11465"/>
                </a:cubicBezTo>
                <a:cubicBezTo>
                  <a:pt x="18193" y="11715"/>
                  <a:pt x="18186" y="11842"/>
                  <a:pt x="18162" y="11842"/>
                </a:cubicBezTo>
                <a:cubicBezTo>
                  <a:pt x="18142" y="11842"/>
                  <a:pt x="18124" y="11735"/>
                  <a:pt x="18124" y="11607"/>
                </a:cubicBezTo>
                <a:cubicBezTo>
                  <a:pt x="18124" y="11434"/>
                  <a:pt x="18108" y="11360"/>
                  <a:pt x="18061" y="11329"/>
                </a:cubicBezTo>
                <a:cubicBezTo>
                  <a:pt x="17984" y="11277"/>
                  <a:pt x="17854" y="11411"/>
                  <a:pt x="17874" y="11522"/>
                </a:cubicBezTo>
                <a:cubicBezTo>
                  <a:pt x="17882" y="11566"/>
                  <a:pt x="17877" y="11664"/>
                  <a:pt x="17863" y="11740"/>
                </a:cubicBezTo>
                <a:cubicBezTo>
                  <a:pt x="17842" y="11851"/>
                  <a:pt x="17837" y="11834"/>
                  <a:pt x="17835" y="11655"/>
                </a:cubicBezTo>
                <a:cubicBezTo>
                  <a:pt x="17832" y="11367"/>
                  <a:pt x="17723" y="11258"/>
                  <a:pt x="17541" y="11356"/>
                </a:cubicBezTo>
                <a:cubicBezTo>
                  <a:pt x="17532" y="11361"/>
                  <a:pt x="17525" y="11500"/>
                  <a:pt x="17525" y="11664"/>
                </a:cubicBezTo>
                <a:lnTo>
                  <a:pt x="17525" y="11963"/>
                </a:lnTo>
                <a:lnTo>
                  <a:pt x="17939" y="11963"/>
                </a:lnTo>
                <a:cubicBezTo>
                  <a:pt x="18167" y="11964"/>
                  <a:pt x="18353" y="11937"/>
                  <a:pt x="18353" y="11903"/>
                </a:cubicBezTo>
                <a:cubicBezTo>
                  <a:pt x="18353" y="11869"/>
                  <a:pt x="18338" y="11842"/>
                  <a:pt x="18320" y="11842"/>
                </a:cubicBezTo>
                <a:cubicBezTo>
                  <a:pt x="18302" y="11842"/>
                  <a:pt x="18287" y="11671"/>
                  <a:pt x="18287" y="11465"/>
                </a:cubicBezTo>
                <a:cubicBezTo>
                  <a:pt x="18287" y="11146"/>
                  <a:pt x="18278" y="11090"/>
                  <a:pt x="18228" y="11090"/>
                </a:cubicBezTo>
                <a:close/>
                <a:moveTo>
                  <a:pt x="437" y="11093"/>
                </a:moveTo>
                <a:cubicBezTo>
                  <a:pt x="360" y="11085"/>
                  <a:pt x="292" y="11105"/>
                  <a:pt x="292" y="11159"/>
                </a:cubicBezTo>
                <a:cubicBezTo>
                  <a:pt x="292" y="11197"/>
                  <a:pt x="307" y="11226"/>
                  <a:pt x="325" y="11226"/>
                </a:cubicBezTo>
                <a:cubicBezTo>
                  <a:pt x="343" y="11226"/>
                  <a:pt x="357" y="11365"/>
                  <a:pt x="357" y="11534"/>
                </a:cubicBezTo>
                <a:cubicBezTo>
                  <a:pt x="357" y="11703"/>
                  <a:pt x="343" y="11842"/>
                  <a:pt x="325" y="11842"/>
                </a:cubicBezTo>
                <a:cubicBezTo>
                  <a:pt x="307" y="11842"/>
                  <a:pt x="292" y="11871"/>
                  <a:pt x="292" y="11909"/>
                </a:cubicBezTo>
                <a:cubicBezTo>
                  <a:pt x="292" y="12017"/>
                  <a:pt x="563" y="11990"/>
                  <a:pt x="643" y="11872"/>
                </a:cubicBezTo>
                <a:cubicBezTo>
                  <a:pt x="742" y="11726"/>
                  <a:pt x="742" y="11342"/>
                  <a:pt x="643" y="11196"/>
                </a:cubicBezTo>
                <a:cubicBezTo>
                  <a:pt x="603" y="11137"/>
                  <a:pt x="515" y="11101"/>
                  <a:pt x="437" y="11093"/>
                </a:cubicBezTo>
                <a:close/>
                <a:moveTo>
                  <a:pt x="18704" y="11093"/>
                </a:moveTo>
                <a:cubicBezTo>
                  <a:pt x="18657" y="11099"/>
                  <a:pt x="18610" y="11134"/>
                  <a:pt x="18576" y="11199"/>
                </a:cubicBezTo>
                <a:cubicBezTo>
                  <a:pt x="18488" y="11366"/>
                  <a:pt x="18494" y="11736"/>
                  <a:pt x="18586" y="11872"/>
                </a:cubicBezTo>
                <a:cubicBezTo>
                  <a:pt x="18676" y="12005"/>
                  <a:pt x="18741" y="12008"/>
                  <a:pt x="18829" y="11878"/>
                </a:cubicBezTo>
                <a:cubicBezTo>
                  <a:pt x="18890" y="11789"/>
                  <a:pt x="18902" y="11789"/>
                  <a:pt x="18937" y="11878"/>
                </a:cubicBezTo>
                <a:cubicBezTo>
                  <a:pt x="18988" y="12009"/>
                  <a:pt x="19081" y="12007"/>
                  <a:pt x="19144" y="11875"/>
                </a:cubicBezTo>
                <a:cubicBezTo>
                  <a:pt x="19188" y="11783"/>
                  <a:pt x="19196" y="11784"/>
                  <a:pt x="19222" y="11882"/>
                </a:cubicBezTo>
                <a:cubicBezTo>
                  <a:pt x="19240" y="11952"/>
                  <a:pt x="19284" y="11981"/>
                  <a:pt x="19345" y="11966"/>
                </a:cubicBezTo>
                <a:cubicBezTo>
                  <a:pt x="19425" y="11947"/>
                  <a:pt x="19441" y="11912"/>
                  <a:pt x="19442" y="11743"/>
                </a:cubicBezTo>
                <a:cubicBezTo>
                  <a:pt x="19443" y="11460"/>
                  <a:pt x="19515" y="11441"/>
                  <a:pt x="19528" y="11718"/>
                </a:cubicBezTo>
                <a:cubicBezTo>
                  <a:pt x="19536" y="11888"/>
                  <a:pt x="19553" y="11945"/>
                  <a:pt x="19600" y="11945"/>
                </a:cubicBezTo>
                <a:cubicBezTo>
                  <a:pt x="19634" y="11945"/>
                  <a:pt x="19669" y="11901"/>
                  <a:pt x="19677" y="11848"/>
                </a:cubicBezTo>
                <a:cubicBezTo>
                  <a:pt x="19688" y="11782"/>
                  <a:pt x="19677" y="11764"/>
                  <a:pt x="19640" y="11794"/>
                </a:cubicBezTo>
                <a:cubicBezTo>
                  <a:pt x="19600" y="11826"/>
                  <a:pt x="19587" y="11798"/>
                  <a:pt x="19587" y="11670"/>
                </a:cubicBezTo>
                <a:cubicBezTo>
                  <a:pt x="19587" y="11562"/>
                  <a:pt x="19606" y="11501"/>
                  <a:pt x="19639" y="11501"/>
                </a:cubicBezTo>
                <a:cubicBezTo>
                  <a:pt x="19667" y="11501"/>
                  <a:pt x="19683" y="11460"/>
                  <a:pt x="19675" y="11413"/>
                </a:cubicBezTo>
                <a:cubicBezTo>
                  <a:pt x="19666" y="11366"/>
                  <a:pt x="19643" y="11337"/>
                  <a:pt x="19623" y="11347"/>
                </a:cubicBezTo>
                <a:cubicBezTo>
                  <a:pt x="19603" y="11356"/>
                  <a:pt x="19587" y="11319"/>
                  <a:pt x="19587" y="11262"/>
                </a:cubicBezTo>
                <a:cubicBezTo>
                  <a:pt x="19587" y="11118"/>
                  <a:pt x="19545" y="11132"/>
                  <a:pt x="19496" y="11295"/>
                </a:cubicBezTo>
                <a:cubicBezTo>
                  <a:pt x="19463" y="11409"/>
                  <a:pt x="19443" y="11423"/>
                  <a:pt x="19388" y="11362"/>
                </a:cubicBezTo>
                <a:cubicBezTo>
                  <a:pt x="19338" y="11305"/>
                  <a:pt x="19306" y="11311"/>
                  <a:pt x="19249" y="11389"/>
                </a:cubicBezTo>
                <a:cubicBezTo>
                  <a:pt x="19182" y="11481"/>
                  <a:pt x="19168" y="11478"/>
                  <a:pt x="19121" y="11380"/>
                </a:cubicBezTo>
                <a:cubicBezTo>
                  <a:pt x="19078" y="11290"/>
                  <a:pt x="19054" y="11285"/>
                  <a:pt x="18987" y="11350"/>
                </a:cubicBezTo>
                <a:cubicBezTo>
                  <a:pt x="18942" y="11393"/>
                  <a:pt x="18905" y="11470"/>
                  <a:pt x="18905" y="11519"/>
                </a:cubicBezTo>
                <a:cubicBezTo>
                  <a:pt x="18905" y="11665"/>
                  <a:pt x="18734" y="11841"/>
                  <a:pt x="18668" y="11764"/>
                </a:cubicBezTo>
                <a:cubicBezTo>
                  <a:pt x="18601" y="11685"/>
                  <a:pt x="18594" y="11410"/>
                  <a:pt x="18656" y="11301"/>
                </a:cubicBezTo>
                <a:cubicBezTo>
                  <a:pt x="18704" y="11219"/>
                  <a:pt x="18807" y="11267"/>
                  <a:pt x="18807" y="11371"/>
                </a:cubicBezTo>
                <a:cubicBezTo>
                  <a:pt x="18807" y="11404"/>
                  <a:pt x="18823" y="11431"/>
                  <a:pt x="18842" y="11431"/>
                </a:cubicBezTo>
                <a:cubicBezTo>
                  <a:pt x="18861" y="11431"/>
                  <a:pt x="18872" y="11362"/>
                  <a:pt x="18866" y="11277"/>
                </a:cubicBezTo>
                <a:cubicBezTo>
                  <a:pt x="18858" y="11151"/>
                  <a:pt x="18781" y="11083"/>
                  <a:pt x="18704" y="11093"/>
                </a:cubicBezTo>
                <a:close/>
                <a:moveTo>
                  <a:pt x="6242" y="11166"/>
                </a:moveTo>
                <a:cubicBezTo>
                  <a:pt x="6226" y="11172"/>
                  <a:pt x="6203" y="11212"/>
                  <a:pt x="6179" y="11292"/>
                </a:cubicBezTo>
                <a:cubicBezTo>
                  <a:pt x="6145" y="11408"/>
                  <a:pt x="6128" y="11419"/>
                  <a:pt x="6058" y="11353"/>
                </a:cubicBezTo>
                <a:cubicBezTo>
                  <a:pt x="5991" y="11289"/>
                  <a:pt x="5965" y="11296"/>
                  <a:pt x="5912" y="11398"/>
                </a:cubicBezTo>
                <a:cubicBezTo>
                  <a:pt x="5831" y="11551"/>
                  <a:pt x="5828" y="11812"/>
                  <a:pt x="5904" y="11906"/>
                </a:cubicBezTo>
                <a:cubicBezTo>
                  <a:pt x="6029" y="12058"/>
                  <a:pt x="6139" y="11941"/>
                  <a:pt x="6139" y="11658"/>
                </a:cubicBezTo>
                <a:cubicBezTo>
                  <a:pt x="6139" y="11572"/>
                  <a:pt x="6152" y="11501"/>
                  <a:pt x="6168" y="11501"/>
                </a:cubicBezTo>
                <a:cubicBezTo>
                  <a:pt x="6183" y="11501"/>
                  <a:pt x="6188" y="11571"/>
                  <a:pt x="6180" y="11658"/>
                </a:cubicBezTo>
                <a:cubicBezTo>
                  <a:pt x="6172" y="11750"/>
                  <a:pt x="6188" y="11854"/>
                  <a:pt x="6218" y="11906"/>
                </a:cubicBezTo>
                <a:cubicBezTo>
                  <a:pt x="6274" y="12003"/>
                  <a:pt x="6366" y="11959"/>
                  <a:pt x="6366" y="11836"/>
                </a:cubicBezTo>
                <a:cubicBezTo>
                  <a:pt x="6366" y="11793"/>
                  <a:pt x="6345" y="11775"/>
                  <a:pt x="6319" y="11797"/>
                </a:cubicBezTo>
                <a:cubicBezTo>
                  <a:pt x="6283" y="11825"/>
                  <a:pt x="6270" y="11792"/>
                  <a:pt x="6270" y="11670"/>
                </a:cubicBezTo>
                <a:cubicBezTo>
                  <a:pt x="6270" y="11562"/>
                  <a:pt x="6288" y="11501"/>
                  <a:pt x="6321" y="11501"/>
                </a:cubicBezTo>
                <a:cubicBezTo>
                  <a:pt x="6350" y="11501"/>
                  <a:pt x="6366" y="11460"/>
                  <a:pt x="6357" y="11413"/>
                </a:cubicBezTo>
                <a:cubicBezTo>
                  <a:pt x="6349" y="11366"/>
                  <a:pt x="6326" y="11337"/>
                  <a:pt x="6306" y="11347"/>
                </a:cubicBezTo>
                <a:cubicBezTo>
                  <a:pt x="6285" y="11356"/>
                  <a:pt x="6270" y="11319"/>
                  <a:pt x="6270" y="11262"/>
                </a:cubicBezTo>
                <a:cubicBezTo>
                  <a:pt x="6270" y="11191"/>
                  <a:pt x="6259" y="11160"/>
                  <a:pt x="6242" y="11166"/>
                </a:cubicBezTo>
                <a:close/>
                <a:moveTo>
                  <a:pt x="14334" y="11166"/>
                </a:moveTo>
                <a:cubicBezTo>
                  <a:pt x="14319" y="11170"/>
                  <a:pt x="14299" y="11205"/>
                  <a:pt x="14273" y="11277"/>
                </a:cubicBezTo>
                <a:cubicBezTo>
                  <a:pt x="14236" y="11383"/>
                  <a:pt x="14239" y="11626"/>
                  <a:pt x="14279" y="11897"/>
                </a:cubicBezTo>
                <a:cubicBezTo>
                  <a:pt x="14296" y="12012"/>
                  <a:pt x="14429" y="11975"/>
                  <a:pt x="14449" y="11848"/>
                </a:cubicBezTo>
                <a:cubicBezTo>
                  <a:pt x="14459" y="11782"/>
                  <a:pt x="14447" y="11764"/>
                  <a:pt x="14410" y="11794"/>
                </a:cubicBezTo>
                <a:cubicBezTo>
                  <a:pt x="14370" y="11826"/>
                  <a:pt x="14357" y="11796"/>
                  <a:pt x="14357" y="11673"/>
                </a:cubicBezTo>
                <a:cubicBezTo>
                  <a:pt x="14357" y="11584"/>
                  <a:pt x="14376" y="11493"/>
                  <a:pt x="14399" y="11471"/>
                </a:cubicBezTo>
                <a:cubicBezTo>
                  <a:pt x="14431" y="11439"/>
                  <a:pt x="14431" y="11424"/>
                  <a:pt x="14399" y="11392"/>
                </a:cubicBezTo>
                <a:cubicBezTo>
                  <a:pt x="14376" y="11370"/>
                  <a:pt x="14357" y="11309"/>
                  <a:pt x="14357" y="11256"/>
                </a:cubicBezTo>
                <a:cubicBezTo>
                  <a:pt x="14357" y="11191"/>
                  <a:pt x="14348" y="11162"/>
                  <a:pt x="14334" y="11166"/>
                </a:cubicBezTo>
                <a:close/>
                <a:moveTo>
                  <a:pt x="8023" y="11314"/>
                </a:moveTo>
                <a:cubicBezTo>
                  <a:pt x="8001" y="11314"/>
                  <a:pt x="7980" y="11340"/>
                  <a:pt x="7942" y="11392"/>
                </a:cubicBezTo>
                <a:cubicBezTo>
                  <a:pt x="7848" y="11522"/>
                  <a:pt x="7839" y="11678"/>
                  <a:pt x="7915" y="11854"/>
                </a:cubicBezTo>
                <a:cubicBezTo>
                  <a:pt x="7974" y="11992"/>
                  <a:pt x="8073" y="12017"/>
                  <a:pt x="8106" y="11906"/>
                </a:cubicBezTo>
                <a:cubicBezTo>
                  <a:pt x="8119" y="11861"/>
                  <a:pt x="8140" y="11860"/>
                  <a:pt x="8163" y="11900"/>
                </a:cubicBezTo>
                <a:cubicBezTo>
                  <a:pt x="8211" y="11980"/>
                  <a:pt x="8478" y="11979"/>
                  <a:pt x="8478" y="11900"/>
                </a:cubicBezTo>
                <a:cubicBezTo>
                  <a:pt x="8478" y="11867"/>
                  <a:pt x="8463" y="11842"/>
                  <a:pt x="8445" y="11842"/>
                </a:cubicBezTo>
                <a:cubicBezTo>
                  <a:pt x="8427" y="11842"/>
                  <a:pt x="8412" y="11735"/>
                  <a:pt x="8412" y="11607"/>
                </a:cubicBezTo>
                <a:cubicBezTo>
                  <a:pt x="8412" y="11438"/>
                  <a:pt x="8397" y="11361"/>
                  <a:pt x="8353" y="11332"/>
                </a:cubicBezTo>
                <a:cubicBezTo>
                  <a:pt x="8284" y="11285"/>
                  <a:pt x="8185" y="11349"/>
                  <a:pt x="8185" y="11440"/>
                </a:cubicBezTo>
                <a:cubicBezTo>
                  <a:pt x="8185" y="11475"/>
                  <a:pt x="8149" y="11454"/>
                  <a:pt x="8104" y="11392"/>
                </a:cubicBezTo>
                <a:cubicBezTo>
                  <a:pt x="8067" y="11340"/>
                  <a:pt x="8044" y="11314"/>
                  <a:pt x="8023" y="11314"/>
                </a:cubicBezTo>
                <a:close/>
                <a:moveTo>
                  <a:pt x="17352" y="11323"/>
                </a:moveTo>
                <a:cubicBezTo>
                  <a:pt x="17334" y="11325"/>
                  <a:pt x="17315" y="11335"/>
                  <a:pt x="17296" y="11353"/>
                </a:cubicBezTo>
                <a:cubicBezTo>
                  <a:pt x="17207" y="11438"/>
                  <a:pt x="17183" y="11747"/>
                  <a:pt x="17254" y="11897"/>
                </a:cubicBezTo>
                <a:cubicBezTo>
                  <a:pt x="17308" y="12010"/>
                  <a:pt x="17396" y="11997"/>
                  <a:pt x="17457" y="11869"/>
                </a:cubicBezTo>
                <a:cubicBezTo>
                  <a:pt x="17561" y="11651"/>
                  <a:pt x="17476" y="11309"/>
                  <a:pt x="17352" y="11323"/>
                </a:cubicBezTo>
                <a:close/>
                <a:moveTo>
                  <a:pt x="9108" y="11332"/>
                </a:moveTo>
                <a:cubicBezTo>
                  <a:pt x="8990" y="11314"/>
                  <a:pt x="8903" y="11682"/>
                  <a:pt x="9005" y="11897"/>
                </a:cubicBezTo>
                <a:cubicBezTo>
                  <a:pt x="9071" y="12037"/>
                  <a:pt x="9225" y="11969"/>
                  <a:pt x="9225" y="11800"/>
                </a:cubicBezTo>
                <a:cubicBezTo>
                  <a:pt x="9225" y="11687"/>
                  <a:pt x="9186" y="11676"/>
                  <a:pt x="9138" y="11776"/>
                </a:cubicBezTo>
                <a:cubicBezTo>
                  <a:pt x="9115" y="11825"/>
                  <a:pt x="9092" y="11816"/>
                  <a:pt x="9064" y="11743"/>
                </a:cubicBezTo>
                <a:cubicBezTo>
                  <a:pt x="9028" y="11652"/>
                  <a:pt x="9036" y="11637"/>
                  <a:pt x="9124" y="11637"/>
                </a:cubicBezTo>
                <a:cubicBezTo>
                  <a:pt x="9242" y="11637"/>
                  <a:pt x="9262" y="11480"/>
                  <a:pt x="9160" y="11365"/>
                </a:cubicBezTo>
                <a:cubicBezTo>
                  <a:pt x="9142" y="11345"/>
                  <a:pt x="9125" y="11334"/>
                  <a:pt x="9108" y="11332"/>
                </a:cubicBezTo>
                <a:close/>
                <a:moveTo>
                  <a:pt x="424" y="12389"/>
                </a:moveTo>
                <a:cubicBezTo>
                  <a:pt x="299" y="12389"/>
                  <a:pt x="254" y="12466"/>
                  <a:pt x="325" y="12558"/>
                </a:cubicBezTo>
                <a:cubicBezTo>
                  <a:pt x="343" y="12581"/>
                  <a:pt x="357" y="12721"/>
                  <a:pt x="357" y="12869"/>
                </a:cubicBezTo>
                <a:cubicBezTo>
                  <a:pt x="357" y="13017"/>
                  <a:pt x="343" y="13138"/>
                  <a:pt x="325" y="13138"/>
                </a:cubicBezTo>
                <a:cubicBezTo>
                  <a:pt x="307" y="13138"/>
                  <a:pt x="292" y="13167"/>
                  <a:pt x="292" y="13205"/>
                </a:cubicBezTo>
                <a:cubicBezTo>
                  <a:pt x="292" y="13242"/>
                  <a:pt x="337" y="13274"/>
                  <a:pt x="391" y="13274"/>
                </a:cubicBezTo>
                <a:cubicBezTo>
                  <a:pt x="481" y="13274"/>
                  <a:pt x="488" y="13259"/>
                  <a:pt x="470" y="13087"/>
                </a:cubicBezTo>
                <a:lnTo>
                  <a:pt x="450" y="12900"/>
                </a:lnTo>
                <a:lnTo>
                  <a:pt x="519" y="13081"/>
                </a:lnTo>
                <a:cubicBezTo>
                  <a:pt x="575" y="13232"/>
                  <a:pt x="612" y="13262"/>
                  <a:pt x="739" y="13262"/>
                </a:cubicBezTo>
                <a:cubicBezTo>
                  <a:pt x="823" y="13262"/>
                  <a:pt x="917" y="13233"/>
                  <a:pt x="948" y="13199"/>
                </a:cubicBezTo>
                <a:cubicBezTo>
                  <a:pt x="983" y="13159"/>
                  <a:pt x="1011" y="13162"/>
                  <a:pt x="1024" y="13205"/>
                </a:cubicBezTo>
                <a:cubicBezTo>
                  <a:pt x="1035" y="13242"/>
                  <a:pt x="1073" y="13274"/>
                  <a:pt x="1109" y="13274"/>
                </a:cubicBezTo>
                <a:cubicBezTo>
                  <a:pt x="1159" y="13274"/>
                  <a:pt x="1169" y="13305"/>
                  <a:pt x="1153" y="13410"/>
                </a:cubicBezTo>
                <a:cubicBezTo>
                  <a:pt x="1137" y="13521"/>
                  <a:pt x="1148" y="13549"/>
                  <a:pt x="1211" y="13549"/>
                </a:cubicBezTo>
                <a:cubicBezTo>
                  <a:pt x="1285" y="13549"/>
                  <a:pt x="1288" y="13531"/>
                  <a:pt x="1274" y="13171"/>
                </a:cubicBezTo>
                <a:cubicBezTo>
                  <a:pt x="1265" y="12939"/>
                  <a:pt x="1272" y="12797"/>
                  <a:pt x="1293" y="12797"/>
                </a:cubicBezTo>
                <a:cubicBezTo>
                  <a:pt x="1311" y="12797"/>
                  <a:pt x="1318" y="12858"/>
                  <a:pt x="1309" y="12933"/>
                </a:cubicBezTo>
                <a:cubicBezTo>
                  <a:pt x="1282" y="13148"/>
                  <a:pt x="1353" y="13262"/>
                  <a:pt x="1513" y="13262"/>
                </a:cubicBezTo>
                <a:cubicBezTo>
                  <a:pt x="1592" y="13262"/>
                  <a:pt x="1657" y="13236"/>
                  <a:pt x="1657" y="13202"/>
                </a:cubicBezTo>
                <a:cubicBezTo>
                  <a:pt x="1657" y="13167"/>
                  <a:pt x="1643" y="13138"/>
                  <a:pt x="1625" y="13138"/>
                </a:cubicBezTo>
                <a:cubicBezTo>
                  <a:pt x="1607" y="13138"/>
                  <a:pt x="1592" y="13031"/>
                  <a:pt x="1592" y="12900"/>
                </a:cubicBezTo>
                <a:cubicBezTo>
                  <a:pt x="1592" y="12706"/>
                  <a:pt x="1580" y="12661"/>
                  <a:pt x="1527" y="12661"/>
                </a:cubicBezTo>
                <a:cubicBezTo>
                  <a:pt x="1491" y="12661"/>
                  <a:pt x="1462" y="12690"/>
                  <a:pt x="1462" y="12727"/>
                </a:cubicBezTo>
                <a:cubicBezTo>
                  <a:pt x="1462" y="12765"/>
                  <a:pt x="1476" y="12797"/>
                  <a:pt x="1494" y="12797"/>
                </a:cubicBezTo>
                <a:cubicBezTo>
                  <a:pt x="1512" y="12797"/>
                  <a:pt x="1527" y="12858"/>
                  <a:pt x="1527" y="12933"/>
                </a:cubicBezTo>
                <a:cubicBezTo>
                  <a:pt x="1527" y="13008"/>
                  <a:pt x="1520" y="13069"/>
                  <a:pt x="1513" y="13069"/>
                </a:cubicBezTo>
                <a:cubicBezTo>
                  <a:pt x="1505" y="13069"/>
                  <a:pt x="1476" y="13088"/>
                  <a:pt x="1448" y="13111"/>
                </a:cubicBezTo>
                <a:cubicBezTo>
                  <a:pt x="1407" y="13144"/>
                  <a:pt x="1398" y="13102"/>
                  <a:pt x="1398" y="12906"/>
                </a:cubicBezTo>
                <a:lnTo>
                  <a:pt x="1398" y="12661"/>
                </a:lnTo>
                <a:lnTo>
                  <a:pt x="1225" y="12661"/>
                </a:lnTo>
                <a:cubicBezTo>
                  <a:pt x="1130" y="12661"/>
                  <a:pt x="1035" y="12697"/>
                  <a:pt x="1014" y="12742"/>
                </a:cubicBezTo>
                <a:cubicBezTo>
                  <a:pt x="983" y="12806"/>
                  <a:pt x="966" y="12806"/>
                  <a:pt x="936" y="12742"/>
                </a:cubicBezTo>
                <a:cubicBezTo>
                  <a:pt x="915" y="12697"/>
                  <a:pt x="866" y="12661"/>
                  <a:pt x="828" y="12661"/>
                </a:cubicBezTo>
                <a:cubicBezTo>
                  <a:pt x="791" y="12661"/>
                  <a:pt x="743" y="12697"/>
                  <a:pt x="722" y="12742"/>
                </a:cubicBezTo>
                <a:cubicBezTo>
                  <a:pt x="692" y="12806"/>
                  <a:pt x="682" y="12791"/>
                  <a:pt x="682" y="12676"/>
                </a:cubicBezTo>
                <a:cubicBezTo>
                  <a:pt x="682" y="12488"/>
                  <a:pt x="592" y="12389"/>
                  <a:pt x="424" y="12389"/>
                </a:cubicBezTo>
                <a:close/>
                <a:moveTo>
                  <a:pt x="2307" y="12459"/>
                </a:moveTo>
                <a:cubicBezTo>
                  <a:pt x="2288" y="12462"/>
                  <a:pt x="2265" y="12500"/>
                  <a:pt x="2246" y="12570"/>
                </a:cubicBezTo>
                <a:cubicBezTo>
                  <a:pt x="2223" y="12656"/>
                  <a:pt x="2179" y="12683"/>
                  <a:pt x="2078" y="12670"/>
                </a:cubicBezTo>
                <a:cubicBezTo>
                  <a:pt x="1948" y="12654"/>
                  <a:pt x="1941" y="12663"/>
                  <a:pt x="1956" y="12824"/>
                </a:cubicBezTo>
                <a:cubicBezTo>
                  <a:pt x="1968" y="12962"/>
                  <a:pt x="1954" y="13010"/>
                  <a:pt x="1877" y="13078"/>
                </a:cubicBezTo>
                <a:cubicBezTo>
                  <a:pt x="1798" y="13146"/>
                  <a:pt x="1775" y="13142"/>
                  <a:pt x="1751" y="13063"/>
                </a:cubicBezTo>
                <a:cubicBezTo>
                  <a:pt x="1730" y="12989"/>
                  <a:pt x="1747" y="12962"/>
                  <a:pt x="1822" y="12945"/>
                </a:cubicBezTo>
                <a:cubicBezTo>
                  <a:pt x="1967" y="12913"/>
                  <a:pt x="1939" y="12694"/>
                  <a:pt x="1790" y="12694"/>
                </a:cubicBezTo>
                <a:cubicBezTo>
                  <a:pt x="1656" y="12694"/>
                  <a:pt x="1601" y="12902"/>
                  <a:pt x="1677" y="13129"/>
                </a:cubicBezTo>
                <a:cubicBezTo>
                  <a:pt x="1730" y="13288"/>
                  <a:pt x="1849" y="13321"/>
                  <a:pt x="1910" y="13193"/>
                </a:cubicBezTo>
                <a:cubicBezTo>
                  <a:pt x="1940" y="13129"/>
                  <a:pt x="1948" y="13129"/>
                  <a:pt x="1948" y="13193"/>
                </a:cubicBezTo>
                <a:cubicBezTo>
                  <a:pt x="1948" y="13303"/>
                  <a:pt x="2127" y="13298"/>
                  <a:pt x="2171" y="13187"/>
                </a:cubicBezTo>
                <a:cubicBezTo>
                  <a:pt x="2191" y="13138"/>
                  <a:pt x="2197" y="13030"/>
                  <a:pt x="2187" y="12948"/>
                </a:cubicBezTo>
                <a:cubicBezTo>
                  <a:pt x="2177" y="12864"/>
                  <a:pt x="2184" y="12797"/>
                  <a:pt x="2203" y="12797"/>
                </a:cubicBezTo>
                <a:cubicBezTo>
                  <a:pt x="2222" y="12797"/>
                  <a:pt x="2242" y="12895"/>
                  <a:pt x="2248" y="13017"/>
                </a:cubicBezTo>
                <a:cubicBezTo>
                  <a:pt x="2256" y="13196"/>
                  <a:pt x="2272" y="13241"/>
                  <a:pt x="2331" y="13241"/>
                </a:cubicBezTo>
                <a:cubicBezTo>
                  <a:pt x="2371" y="13241"/>
                  <a:pt x="2400" y="13209"/>
                  <a:pt x="2396" y="13171"/>
                </a:cubicBezTo>
                <a:cubicBezTo>
                  <a:pt x="2391" y="13134"/>
                  <a:pt x="2377" y="13111"/>
                  <a:pt x="2364" y="13120"/>
                </a:cubicBezTo>
                <a:cubicBezTo>
                  <a:pt x="2322" y="13150"/>
                  <a:pt x="2337" y="12812"/>
                  <a:pt x="2380" y="12770"/>
                </a:cubicBezTo>
                <a:cubicBezTo>
                  <a:pt x="2412" y="12738"/>
                  <a:pt x="2412" y="12720"/>
                  <a:pt x="2380" y="12688"/>
                </a:cubicBezTo>
                <a:cubicBezTo>
                  <a:pt x="2358" y="12666"/>
                  <a:pt x="2340" y="12605"/>
                  <a:pt x="2340" y="12552"/>
                </a:cubicBezTo>
                <a:cubicBezTo>
                  <a:pt x="2340" y="12486"/>
                  <a:pt x="2325" y="12455"/>
                  <a:pt x="2307" y="12459"/>
                </a:cubicBezTo>
                <a:close/>
                <a:moveTo>
                  <a:pt x="2460" y="13697"/>
                </a:moveTo>
                <a:cubicBezTo>
                  <a:pt x="2447" y="13704"/>
                  <a:pt x="2436" y="13737"/>
                  <a:pt x="2436" y="13782"/>
                </a:cubicBezTo>
                <a:cubicBezTo>
                  <a:pt x="2436" y="13841"/>
                  <a:pt x="2459" y="13887"/>
                  <a:pt x="2488" y="13887"/>
                </a:cubicBezTo>
                <a:cubicBezTo>
                  <a:pt x="2545" y="13887"/>
                  <a:pt x="2535" y="13742"/>
                  <a:pt x="2475" y="13700"/>
                </a:cubicBezTo>
                <a:cubicBezTo>
                  <a:pt x="2469" y="13696"/>
                  <a:pt x="2465" y="13695"/>
                  <a:pt x="2460" y="13697"/>
                </a:cubicBezTo>
                <a:close/>
                <a:moveTo>
                  <a:pt x="2292" y="13782"/>
                </a:moveTo>
                <a:cubicBezTo>
                  <a:pt x="2282" y="13789"/>
                  <a:pt x="2264" y="13821"/>
                  <a:pt x="2235" y="13887"/>
                </a:cubicBezTo>
                <a:cubicBezTo>
                  <a:pt x="2187" y="13995"/>
                  <a:pt x="2176" y="14060"/>
                  <a:pt x="2202" y="14078"/>
                </a:cubicBezTo>
                <a:cubicBezTo>
                  <a:pt x="2223" y="14093"/>
                  <a:pt x="2242" y="14206"/>
                  <a:pt x="2242" y="14332"/>
                </a:cubicBezTo>
                <a:cubicBezTo>
                  <a:pt x="2242" y="14457"/>
                  <a:pt x="2259" y="14573"/>
                  <a:pt x="2281" y="14588"/>
                </a:cubicBezTo>
                <a:cubicBezTo>
                  <a:pt x="2302" y="14603"/>
                  <a:pt x="2380" y="14594"/>
                  <a:pt x="2456" y="14570"/>
                </a:cubicBezTo>
                <a:cubicBezTo>
                  <a:pt x="2532" y="14546"/>
                  <a:pt x="2618" y="14554"/>
                  <a:pt x="2647" y="14588"/>
                </a:cubicBezTo>
                <a:cubicBezTo>
                  <a:pt x="2683" y="14630"/>
                  <a:pt x="2726" y="14614"/>
                  <a:pt x="2780" y="14540"/>
                </a:cubicBezTo>
                <a:cubicBezTo>
                  <a:pt x="2823" y="14480"/>
                  <a:pt x="2859" y="14462"/>
                  <a:pt x="2859" y="14501"/>
                </a:cubicBezTo>
                <a:cubicBezTo>
                  <a:pt x="2859" y="14540"/>
                  <a:pt x="2937" y="14570"/>
                  <a:pt x="3037" y="14570"/>
                </a:cubicBezTo>
                <a:cubicBezTo>
                  <a:pt x="3135" y="14570"/>
                  <a:pt x="3217" y="14541"/>
                  <a:pt x="3217" y="14504"/>
                </a:cubicBezTo>
                <a:cubicBezTo>
                  <a:pt x="3217" y="14466"/>
                  <a:pt x="3203" y="14434"/>
                  <a:pt x="3187" y="14434"/>
                </a:cubicBezTo>
                <a:cubicBezTo>
                  <a:pt x="3170" y="14434"/>
                  <a:pt x="3164" y="14374"/>
                  <a:pt x="3174" y="14298"/>
                </a:cubicBezTo>
                <a:cubicBezTo>
                  <a:pt x="3183" y="14223"/>
                  <a:pt x="3173" y="14116"/>
                  <a:pt x="3151" y="14060"/>
                </a:cubicBezTo>
                <a:cubicBezTo>
                  <a:pt x="3098" y="13926"/>
                  <a:pt x="2895" y="13923"/>
                  <a:pt x="2870" y="14057"/>
                </a:cubicBezTo>
                <a:cubicBezTo>
                  <a:pt x="2854" y="14145"/>
                  <a:pt x="2846" y="14145"/>
                  <a:pt x="2804" y="14057"/>
                </a:cubicBezTo>
                <a:cubicBezTo>
                  <a:pt x="2735" y="13911"/>
                  <a:pt x="2642" y="13933"/>
                  <a:pt x="2584" y="14108"/>
                </a:cubicBezTo>
                <a:lnTo>
                  <a:pt x="2534" y="14262"/>
                </a:lnTo>
                <a:lnTo>
                  <a:pt x="2534" y="14105"/>
                </a:lnTo>
                <a:cubicBezTo>
                  <a:pt x="2534" y="13997"/>
                  <a:pt x="2517" y="13952"/>
                  <a:pt x="2478" y="13960"/>
                </a:cubicBezTo>
                <a:cubicBezTo>
                  <a:pt x="2356" y="13986"/>
                  <a:pt x="2307" y="13953"/>
                  <a:pt x="2307" y="13842"/>
                </a:cubicBezTo>
                <a:cubicBezTo>
                  <a:pt x="2307" y="13795"/>
                  <a:pt x="2303" y="13775"/>
                  <a:pt x="2292" y="13782"/>
                </a:cubicBezTo>
                <a:close/>
                <a:moveTo>
                  <a:pt x="518" y="13788"/>
                </a:moveTo>
                <a:cubicBezTo>
                  <a:pt x="394" y="13788"/>
                  <a:pt x="369" y="13813"/>
                  <a:pt x="334" y="13969"/>
                </a:cubicBezTo>
                <a:cubicBezTo>
                  <a:pt x="282" y="14196"/>
                  <a:pt x="327" y="14484"/>
                  <a:pt x="426" y="14561"/>
                </a:cubicBezTo>
                <a:cubicBezTo>
                  <a:pt x="464" y="14591"/>
                  <a:pt x="535" y="14601"/>
                  <a:pt x="585" y="14585"/>
                </a:cubicBezTo>
                <a:cubicBezTo>
                  <a:pt x="658" y="14563"/>
                  <a:pt x="678" y="14517"/>
                  <a:pt x="690" y="14347"/>
                </a:cubicBezTo>
                <a:cubicBezTo>
                  <a:pt x="698" y="14230"/>
                  <a:pt x="695" y="14055"/>
                  <a:pt x="683" y="13960"/>
                </a:cubicBezTo>
                <a:cubicBezTo>
                  <a:pt x="664" y="13807"/>
                  <a:pt x="644" y="13788"/>
                  <a:pt x="518" y="13788"/>
                </a:cubicBezTo>
                <a:close/>
                <a:moveTo>
                  <a:pt x="870" y="13963"/>
                </a:moveTo>
                <a:cubicBezTo>
                  <a:pt x="833" y="13976"/>
                  <a:pt x="794" y="14024"/>
                  <a:pt x="769" y="14099"/>
                </a:cubicBezTo>
                <a:cubicBezTo>
                  <a:pt x="710" y="14277"/>
                  <a:pt x="736" y="14499"/>
                  <a:pt x="825" y="14570"/>
                </a:cubicBezTo>
                <a:cubicBezTo>
                  <a:pt x="863" y="14600"/>
                  <a:pt x="907" y="14607"/>
                  <a:pt x="925" y="14585"/>
                </a:cubicBezTo>
                <a:cubicBezTo>
                  <a:pt x="942" y="14564"/>
                  <a:pt x="1004" y="14553"/>
                  <a:pt x="1063" y="14561"/>
                </a:cubicBezTo>
                <a:cubicBezTo>
                  <a:pt x="1163" y="14575"/>
                  <a:pt x="1168" y="14567"/>
                  <a:pt x="1150" y="14380"/>
                </a:cubicBezTo>
                <a:cubicBezTo>
                  <a:pt x="1136" y="14232"/>
                  <a:pt x="1146" y="14169"/>
                  <a:pt x="1188" y="14135"/>
                </a:cubicBezTo>
                <a:cubicBezTo>
                  <a:pt x="1236" y="14096"/>
                  <a:pt x="1241" y="14124"/>
                  <a:pt x="1225" y="14332"/>
                </a:cubicBezTo>
                <a:cubicBezTo>
                  <a:pt x="1208" y="14551"/>
                  <a:pt x="1213" y="14570"/>
                  <a:pt x="1284" y="14570"/>
                </a:cubicBezTo>
                <a:cubicBezTo>
                  <a:pt x="1355" y="14570"/>
                  <a:pt x="1361" y="14549"/>
                  <a:pt x="1345" y="14350"/>
                </a:cubicBezTo>
                <a:cubicBezTo>
                  <a:pt x="1334" y="14228"/>
                  <a:pt x="1321" y="14090"/>
                  <a:pt x="1314" y="14045"/>
                </a:cubicBezTo>
                <a:cubicBezTo>
                  <a:pt x="1300" y="13949"/>
                  <a:pt x="1076" y="13944"/>
                  <a:pt x="1018" y="14038"/>
                </a:cubicBezTo>
                <a:cubicBezTo>
                  <a:pt x="995" y="14077"/>
                  <a:pt x="972" y="14073"/>
                  <a:pt x="959" y="14029"/>
                </a:cubicBezTo>
                <a:cubicBezTo>
                  <a:pt x="942" y="13970"/>
                  <a:pt x="907" y="13949"/>
                  <a:pt x="870" y="13963"/>
                </a:cubicBezTo>
                <a:close/>
                <a:moveTo>
                  <a:pt x="2053" y="13969"/>
                </a:moveTo>
                <a:cubicBezTo>
                  <a:pt x="2012" y="13957"/>
                  <a:pt x="1957" y="13984"/>
                  <a:pt x="1931" y="14029"/>
                </a:cubicBezTo>
                <a:cubicBezTo>
                  <a:pt x="1905" y="14074"/>
                  <a:pt x="1884" y="14081"/>
                  <a:pt x="1884" y="14045"/>
                </a:cubicBezTo>
                <a:cubicBezTo>
                  <a:pt x="1884" y="13966"/>
                  <a:pt x="1463" y="13969"/>
                  <a:pt x="1405" y="14048"/>
                </a:cubicBezTo>
                <a:cubicBezTo>
                  <a:pt x="1340" y="14135"/>
                  <a:pt x="1358" y="14418"/>
                  <a:pt x="1435" y="14531"/>
                </a:cubicBezTo>
                <a:cubicBezTo>
                  <a:pt x="1474" y="14588"/>
                  <a:pt x="1520" y="14615"/>
                  <a:pt x="1539" y="14591"/>
                </a:cubicBezTo>
                <a:cubicBezTo>
                  <a:pt x="1557" y="14567"/>
                  <a:pt x="1628" y="14553"/>
                  <a:pt x="1695" y="14561"/>
                </a:cubicBezTo>
                <a:cubicBezTo>
                  <a:pt x="1817" y="14576"/>
                  <a:pt x="1818" y="14574"/>
                  <a:pt x="1797" y="14362"/>
                </a:cubicBezTo>
                <a:cubicBezTo>
                  <a:pt x="1780" y="14177"/>
                  <a:pt x="1786" y="14153"/>
                  <a:pt x="1839" y="14174"/>
                </a:cubicBezTo>
                <a:cubicBezTo>
                  <a:pt x="1885" y="14193"/>
                  <a:pt x="1897" y="14247"/>
                  <a:pt x="1890" y="14386"/>
                </a:cubicBezTo>
                <a:cubicBezTo>
                  <a:pt x="1879" y="14567"/>
                  <a:pt x="1883" y="14570"/>
                  <a:pt x="2043" y="14570"/>
                </a:cubicBezTo>
                <a:cubicBezTo>
                  <a:pt x="2134" y="14570"/>
                  <a:pt x="2209" y="14541"/>
                  <a:pt x="2209" y="14504"/>
                </a:cubicBezTo>
                <a:cubicBezTo>
                  <a:pt x="2209" y="14466"/>
                  <a:pt x="2195" y="14434"/>
                  <a:pt x="2179" y="14434"/>
                </a:cubicBezTo>
                <a:cubicBezTo>
                  <a:pt x="2162" y="14434"/>
                  <a:pt x="2144" y="14336"/>
                  <a:pt x="2138" y="14214"/>
                </a:cubicBezTo>
                <a:cubicBezTo>
                  <a:pt x="2130" y="14042"/>
                  <a:pt x="2111" y="13986"/>
                  <a:pt x="2053" y="13969"/>
                </a:cubicBezTo>
                <a:close/>
                <a:moveTo>
                  <a:pt x="926" y="15041"/>
                </a:moveTo>
                <a:lnTo>
                  <a:pt x="926" y="15489"/>
                </a:lnTo>
                <a:cubicBezTo>
                  <a:pt x="926" y="15907"/>
                  <a:pt x="930" y="15936"/>
                  <a:pt x="999" y="15936"/>
                </a:cubicBezTo>
                <a:cubicBezTo>
                  <a:pt x="1063" y="15936"/>
                  <a:pt x="1070" y="15910"/>
                  <a:pt x="1054" y="15748"/>
                </a:cubicBezTo>
                <a:lnTo>
                  <a:pt x="1035" y="15561"/>
                </a:lnTo>
                <a:lnTo>
                  <a:pt x="1112" y="15748"/>
                </a:lnTo>
                <a:cubicBezTo>
                  <a:pt x="1154" y="15852"/>
                  <a:pt x="1213" y="15936"/>
                  <a:pt x="1244" y="15936"/>
                </a:cubicBezTo>
                <a:cubicBezTo>
                  <a:pt x="1317" y="15936"/>
                  <a:pt x="1314" y="15850"/>
                  <a:pt x="1235" y="15700"/>
                </a:cubicBezTo>
                <a:cubicBezTo>
                  <a:pt x="1200" y="15633"/>
                  <a:pt x="1180" y="15551"/>
                  <a:pt x="1189" y="15519"/>
                </a:cubicBezTo>
                <a:cubicBezTo>
                  <a:pt x="1221" y="15411"/>
                  <a:pt x="1268" y="15456"/>
                  <a:pt x="1299" y="15625"/>
                </a:cubicBezTo>
                <a:cubicBezTo>
                  <a:pt x="1336" y="15832"/>
                  <a:pt x="1419" y="15929"/>
                  <a:pt x="1553" y="15921"/>
                </a:cubicBezTo>
                <a:cubicBezTo>
                  <a:pt x="1638" y="15915"/>
                  <a:pt x="1657" y="15887"/>
                  <a:pt x="1657" y="15760"/>
                </a:cubicBezTo>
                <a:cubicBezTo>
                  <a:pt x="1657" y="15675"/>
                  <a:pt x="1674" y="15596"/>
                  <a:pt x="1694" y="15582"/>
                </a:cubicBezTo>
                <a:cubicBezTo>
                  <a:pt x="1721" y="15564"/>
                  <a:pt x="1722" y="15518"/>
                  <a:pt x="1697" y="15422"/>
                </a:cubicBezTo>
                <a:cubicBezTo>
                  <a:pt x="1678" y="15349"/>
                  <a:pt x="1653" y="15234"/>
                  <a:pt x="1644" y="15168"/>
                </a:cubicBezTo>
                <a:cubicBezTo>
                  <a:pt x="1616" y="14980"/>
                  <a:pt x="1414" y="15009"/>
                  <a:pt x="1342" y="15211"/>
                </a:cubicBezTo>
                <a:lnTo>
                  <a:pt x="1284" y="15371"/>
                </a:lnTo>
                <a:lnTo>
                  <a:pt x="1251" y="15229"/>
                </a:lnTo>
                <a:cubicBezTo>
                  <a:pt x="1225" y="15120"/>
                  <a:pt x="1181" y="15078"/>
                  <a:pt x="1071" y="15063"/>
                </a:cubicBezTo>
                <a:lnTo>
                  <a:pt x="926" y="15041"/>
                </a:lnTo>
                <a:close/>
                <a:moveTo>
                  <a:pt x="98" y="16211"/>
                </a:moveTo>
                <a:lnTo>
                  <a:pt x="2614" y="16211"/>
                </a:lnTo>
                <a:lnTo>
                  <a:pt x="5132" y="16211"/>
                </a:lnTo>
                <a:lnTo>
                  <a:pt x="5132" y="17473"/>
                </a:lnTo>
                <a:lnTo>
                  <a:pt x="5132" y="18733"/>
                </a:lnTo>
                <a:lnTo>
                  <a:pt x="3132" y="18733"/>
                </a:lnTo>
                <a:lnTo>
                  <a:pt x="1133" y="18733"/>
                </a:lnTo>
                <a:lnTo>
                  <a:pt x="1155" y="18582"/>
                </a:lnTo>
                <a:cubicBezTo>
                  <a:pt x="1167" y="18498"/>
                  <a:pt x="1198" y="18345"/>
                  <a:pt x="1222" y="18244"/>
                </a:cubicBezTo>
                <a:cubicBezTo>
                  <a:pt x="1281" y="18003"/>
                  <a:pt x="1279" y="17984"/>
                  <a:pt x="1201" y="17984"/>
                </a:cubicBezTo>
                <a:cubicBezTo>
                  <a:pt x="1164" y="17984"/>
                  <a:pt x="1136" y="18022"/>
                  <a:pt x="1139" y="18068"/>
                </a:cubicBezTo>
                <a:cubicBezTo>
                  <a:pt x="1142" y="18115"/>
                  <a:pt x="1143" y="18199"/>
                  <a:pt x="1140" y="18256"/>
                </a:cubicBezTo>
                <a:cubicBezTo>
                  <a:pt x="1137" y="18342"/>
                  <a:pt x="1132" y="18343"/>
                  <a:pt x="1107" y="18262"/>
                </a:cubicBezTo>
                <a:cubicBezTo>
                  <a:pt x="1091" y="18209"/>
                  <a:pt x="1086" y="18129"/>
                  <a:pt x="1094" y="18081"/>
                </a:cubicBezTo>
                <a:cubicBezTo>
                  <a:pt x="1106" y="18016"/>
                  <a:pt x="1065" y="17991"/>
                  <a:pt x="943" y="17993"/>
                </a:cubicBezTo>
                <a:cubicBezTo>
                  <a:pt x="763" y="17996"/>
                  <a:pt x="682" y="18105"/>
                  <a:pt x="682" y="18340"/>
                </a:cubicBezTo>
                <a:cubicBezTo>
                  <a:pt x="682" y="18478"/>
                  <a:pt x="680" y="18478"/>
                  <a:pt x="617" y="18358"/>
                </a:cubicBezTo>
                <a:cubicBezTo>
                  <a:pt x="581" y="18291"/>
                  <a:pt x="552" y="18194"/>
                  <a:pt x="552" y="18144"/>
                </a:cubicBezTo>
                <a:cubicBezTo>
                  <a:pt x="552" y="18094"/>
                  <a:pt x="581" y="18016"/>
                  <a:pt x="617" y="17969"/>
                </a:cubicBezTo>
                <a:cubicBezTo>
                  <a:pt x="705" y="17853"/>
                  <a:pt x="699" y="17778"/>
                  <a:pt x="601" y="17778"/>
                </a:cubicBezTo>
                <a:cubicBezTo>
                  <a:pt x="552" y="17778"/>
                  <a:pt x="521" y="17819"/>
                  <a:pt x="521" y="17878"/>
                </a:cubicBezTo>
                <a:cubicBezTo>
                  <a:pt x="521" y="17932"/>
                  <a:pt x="504" y="17997"/>
                  <a:pt x="485" y="18023"/>
                </a:cubicBezTo>
                <a:cubicBezTo>
                  <a:pt x="460" y="18055"/>
                  <a:pt x="455" y="18021"/>
                  <a:pt x="470" y="17923"/>
                </a:cubicBezTo>
                <a:cubicBezTo>
                  <a:pt x="489" y="17797"/>
                  <a:pt x="479" y="17778"/>
                  <a:pt x="393" y="17778"/>
                </a:cubicBezTo>
                <a:cubicBezTo>
                  <a:pt x="338" y="17778"/>
                  <a:pt x="292" y="17810"/>
                  <a:pt x="292" y="17848"/>
                </a:cubicBezTo>
                <a:cubicBezTo>
                  <a:pt x="292" y="17885"/>
                  <a:pt x="307" y="17914"/>
                  <a:pt x="325" y="17914"/>
                </a:cubicBezTo>
                <a:cubicBezTo>
                  <a:pt x="343" y="17914"/>
                  <a:pt x="357" y="18039"/>
                  <a:pt x="357" y="18189"/>
                </a:cubicBezTo>
                <a:cubicBezTo>
                  <a:pt x="357" y="18339"/>
                  <a:pt x="343" y="18461"/>
                  <a:pt x="325" y="18461"/>
                </a:cubicBezTo>
                <a:cubicBezTo>
                  <a:pt x="307" y="18461"/>
                  <a:pt x="292" y="18493"/>
                  <a:pt x="292" y="18531"/>
                </a:cubicBezTo>
                <a:cubicBezTo>
                  <a:pt x="292" y="18568"/>
                  <a:pt x="337" y="18597"/>
                  <a:pt x="391" y="18597"/>
                </a:cubicBezTo>
                <a:cubicBezTo>
                  <a:pt x="480" y="18597"/>
                  <a:pt x="486" y="18581"/>
                  <a:pt x="472" y="18410"/>
                </a:cubicBezTo>
                <a:lnTo>
                  <a:pt x="456" y="18223"/>
                </a:lnTo>
                <a:lnTo>
                  <a:pt x="495" y="18413"/>
                </a:lnTo>
                <a:cubicBezTo>
                  <a:pt x="527" y="18575"/>
                  <a:pt x="550" y="18600"/>
                  <a:pt x="650" y="18588"/>
                </a:cubicBezTo>
                <a:cubicBezTo>
                  <a:pt x="714" y="18580"/>
                  <a:pt x="784" y="18594"/>
                  <a:pt x="805" y="18621"/>
                </a:cubicBezTo>
                <a:cubicBezTo>
                  <a:pt x="849" y="18679"/>
                  <a:pt x="975" y="18558"/>
                  <a:pt x="975" y="18458"/>
                </a:cubicBezTo>
                <a:cubicBezTo>
                  <a:pt x="975" y="18421"/>
                  <a:pt x="940" y="18408"/>
                  <a:pt x="897" y="18431"/>
                </a:cubicBezTo>
                <a:cubicBezTo>
                  <a:pt x="855" y="18454"/>
                  <a:pt x="810" y="18438"/>
                  <a:pt x="798" y="18398"/>
                </a:cubicBezTo>
                <a:cubicBezTo>
                  <a:pt x="784" y="18351"/>
                  <a:pt x="813" y="18325"/>
                  <a:pt x="876" y="18325"/>
                </a:cubicBezTo>
                <a:cubicBezTo>
                  <a:pt x="933" y="18325"/>
                  <a:pt x="976" y="18290"/>
                  <a:pt x="976" y="18241"/>
                </a:cubicBezTo>
                <a:cubicBezTo>
                  <a:pt x="977" y="18194"/>
                  <a:pt x="999" y="18240"/>
                  <a:pt x="1027" y="18346"/>
                </a:cubicBezTo>
                <a:cubicBezTo>
                  <a:pt x="1054" y="18453"/>
                  <a:pt x="1070" y="18580"/>
                  <a:pt x="1061" y="18627"/>
                </a:cubicBezTo>
                <a:cubicBezTo>
                  <a:pt x="1050" y="18691"/>
                  <a:pt x="920" y="18720"/>
                  <a:pt x="571" y="18730"/>
                </a:cubicBezTo>
                <a:lnTo>
                  <a:pt x="98" y="18742"/>
                </a:lnTo>
                <a:lnTo>
                  <a:pt x="98" y="17476"/>
                </a:lnTo>
                <a:lnTo>
                  <a:pt x="98" y="16211"/>
                </a:lnTo>
                <a:close/>
                <a:moveTo>
                  <a:pt x="5230" y="16211"/>
                </a:moveTo>
                <a:lnTo>
                  <a:pt x="7666" y="16211"/>
                </a:lnTo>
                <a:lnTo>
                  <a:pt x="10102" y="16211"/>
                </a:lnTo>
                <a:lnTo>
                  <a:pt x="10102" y="17473"/>
                </a:lnTo>
                <a:lnTo>
                  <a:pt x="10102" y="18733"/>
                </a:lnTo>
                <a:lnTo>
                  <a:pt x="7666" y="18733"/>
                </a:lnTo>
                <a:lnTo>
                  <a:pt x="5230" y="18733"/>
                </a:lnTo>
                <a:lnTo>
                  <a:pt x="5230" y="17473"/>
                </a:lnTo>
                <a:lnTo>
                  <a:pt x="5230" y="16211"/>
                </a:lnTo>
                <a:close/>
                <a:moveTo>
                  <a:pt x="10167" y="16211"/>
                </a:moveTo>
                <a:lnTo>
                  <a:pt x="12758" y="16211"/>
                </a:lnTo>
                <a:lnTo>
                  <a:pt x="15348" y="16211"/>
                </a:lnTo>
                <a:lnTo>
                  <a:pt x="15348" y="17473"/>
                </a:lnTo>
                <a:lnTo>
                  <a:pt x="15348" y="18733"/>
                </a:lnTo>
                <a:lnTo>
                  <a:pt x="12758" y="18733"/>
                </a:lnTo>
                <a:lnTo>
                  <a:pt x="10167" y="18733"/>
                </a:lnTo>
                <a:lnTo>
                  <a:pt x="10167" y="17473"/>
                </a:lnTo>
                <a:lnTo>
                  <a:pt x="10167" y="16211"/>
                </a:lnTo>
                <a:close/>
                <a:moveTo>
                  <a:pt x="15428" y="16211"/>
                </a:moveTo>
                <a:lnTo>
                  <a:pt x="18467" y="16211"/>
                </a:lnTo>
                <a:lnTo>
                  <a:pt x="21504" y="16211"/>
                </a:lnTo>
                <a:lnTo>
                  <a:pt x="21504" y="17473"/>
                </a:lnTo>
                <a:lnTo>
                  <a:pt x="21504" y="18733"/>
                </a:lnTo>
                <a:lnTo>
                  <a:pt x="18467" y="18733"/>
                </a:lnTo>
                <a:lnTo>
                  <a:pt x="15428" y="18733"/>
                </a:lnTo>
                <a:lnTo>
                  <a:pt x="15428" y="17473"/>
                </a:lnTo>
                <a:lnTo>
                  <a:pt x="15428" y="16211"/>
                </a:lnTo>
                <a:close/>
                <a:moveTo>
                  <a:pt x="707" y="16413"/>
                </a:moveTo>
                <a:cubicBezTo>
                  <a:pt x="673" y="16413"/>
                  <a:pt x="630" y="16515"/>
                  <a:pt x="598" y="16670"/>
                </a:cubicBezTo>
                <a:lnTo>
                  <a:pt x="545" y="16927"/>
                </a:lnTo>
                <a:lnTo>
                  <a:pt x="506" y="16688"/>
                </a:lnTo>
                <a:cubicBezTo>
                  <a:pt x="476" y="16507"/>
                  <a:pt x="445" y="16441"/>
                  <a:pt x="380" y="16425"/>
                </a:cubicBezTo>
                <a:cubicBezTo>
                  <a:pt x="295" y="16404"/>
                  <a:pt x="261" y="16502"/>
                  <a:pt x="325" y="16585"/>
                </a:cubicBezTo>
                <a:cubicBezTo>
                  <a:pt x="343" y="16608"/>
                  <a:pt x="357" y="16748"/>
                  <a:pt x="357" y="16896"/>
                </a:cubicBezTo>
                <a:cubicBezTo>
                  <a:pt x="357" y="17044"/>
                  <a:pt x="343" y="17165"/>
                  <a:pt x="325" y="17165"/>
                </a:cubicBezTo>
                <a:cubicBezTo>
                  <a:pt x="307" y="17165"/>
                  <a:pt x="292" y="17196"/>
                  <a:pt x="292" y="17235"/>
                </a:cubicBezTo>
                <a:cubicBezTo>
                  <a:pt x="292" y="17327"/>
                  <a:pt x="561" y="17300"/>
                  <a:pt x="592" y="17204"/>
                </a:cubicBezTo>
                <a:cubicBezTo>
                  <a:pt x="608" y="17156"/>
                  <a:pt x="617" y="17160"/>
                  <a:pt x="617" y="17217"/>
                </a:cubicBezTo>
                <a:cubicBezTo>
                  <a:pt x="617" y="17263"/>
                  <a:pt x="650" y="17301"/>
                  <a:pt x="690" y="17301"/>
                </a:cubicBezTo>
                <a:cubicBezTo>
                  <a:pt x="759" y="17301"/>
                  <a:pt x="764" y="17272"/>
                  <a:pt x="764" y="16857"/>
                </a:cubicBezTo>
                <a:cubicBezTo>
                  <a:pt x="764" y="16481"/>
                  <a:pt x="755" y="16413"/>
                  <a:pt x="707" y="16413"/>
                </a:cubicBezTo>
                <a:close/>
                <a:moveTo>
                  <a:pt x="10817" y="16413"/>
                </a:moveTo>
                <a:cubicBezTo>
                  <a:pt x="10778" y="16413"/>
                  <a:pt x="10750" y="16463"/>
                  <a:pt x="10748" y="16534"/>
                </a:cubicBezTo>
                <a:cubicBezTo>
                  <a:pt x="10744" y="16634"/>
                  <a:pt x="10742" y="16634"/>
                  <a:pt x="10730" y="16543"/>
                </a:cubicBezTo>
                <a:cubicBezTo>
                  <a:pt x="10721" y="16474"/>
                  <a:pt x="10678" y="16432"/>
                  <a:pt x="10612" y="16428"/>
                </a:cubicBezTo>
                <a:cubicBezTo>
                  <a:pt x="10402" y="16416"/>
                  <a:pt x="10352" y="16764"/>
                  <a:pt x="10540" y="16930"/>
                </a:cubicBezTo>
                <a:cubicBezTo>
                  <a:pt x="10603" y="16984"/>
                  <a:pt x="10654" y="17062"/>
                  <a:pt x="10654" y="17099"/>
                </a:cubicBezTo>
                <a:cubicBezTo>
                  <a:pt x="10654" y="17201"/>
                  <a:pt x="10568" y="17178"/>
                  <a:pt x="10513" y="17062"/>
                </a:cubicBezTo>
                <a:cubicBezTo>
                  <a:pt x="10446" y="16921"/>
                  <a:pt x="10427" y="16934"/>
                  <a:pt x="10427" y="17120"/>
                </a:cubicBezTo>
                <a:cubicBezTo>
                  <a:pt x="10427" y="17256"/>
                  <a:pt x="10444" y="17281"/>
                  <a:pt x="10546" y="17289"/>
                </a:cubicBezTo>
                <a:cubicBezTo>
                  <a:pt x="10612" y="17294"/>
                  <a:pt x="10685" y="17264"/>
                  <a:pt x="10709" y="17223"/>
                </a:cubicBezTo>
                <a:cubicBezTo>
                  <a:pt x="10740" y="17168"/>
                  <a:pt x="10752" y="17170"/>
                  <a:pt x="10752" y="17226"/>
                </a:cubicBezTo>
                <a:cubicBezTo>
                  <a:pt x="10752" y="17272"/>
                  <a:pt x="10816" y="17301"/>
                  <a:pt x="10914" y="17301"/>
                </a:cubicBezTo>
                <a:cubicBezTo>
                  <a:pt x="11033" y="17301"/>
                  <a:pt x="11077" y="17327"/>
                  <a:pt x="11077" y="17398"/>
                </a:cubicBezTo>
                <a:cubicBezTo>
                  <a:pt x="11077" y="17451"/>
                  <a:pt x="11095" y="17512"/>
                  <a:pt x="11117" y="17531"/>
                </a:cubicBezTo>
                <a:cubicBezTo>
                  <a:pt x="11206" y="17606"/>
                  <a:pt x="11307" y="17567"/>
                  <a:pt x="11369" y="17437"/>
                </a:cubicBezTo>
                <a:cubicBezTo>
                  <a:pt x="11404" y="17362"/>
                  <a:pt x="11454" y="17301"/>
                  <a:pt x="11479" y="17301"/>
                </a:cubicBezTo>
                <a:cubicBezTo>
                  <a:pt x="11510" y="17301"/>
                  <a:pt x="11523" y="17230"/>
                  <a:pt x="11520" y="17087"/>
                </a:cubicBezTo>
                <a:cubicBezTo>
                  <a:pt x="11517" y="16957"/>
                  <a:pt x="11532" y="16859"/>
                  <a:pt x="11560" y="16839"/>
                </a:cubicBezTo>
                <a:cubicBezTo>
                  <a:pt x="11596" y="16813"/>
                  <a:pt x="11602" y="16859"/>
                  <a:pt x="11587" y="17053"/>
                </a:cubicBezTo>
                <a:cubicBezTo>
                  <a:pt x="11570" y="17281"/>
                  <a:pt x="11574" y="17301"/>
                  <a:pt x="11646" y="17301"/>
                </a:cubicBezTo>
                <a:cubicBezTo>
                  <a:pt x="11717" y="17301"/>
                  <a:pt x="11723" y="17280"/>
                  <a:pt x="11707" y="17081"/>
                </a:cubicBezTo>
                <a:cubicBezTo>
                  <a:pt x="11677" y="16718"/>
                  <a:pt x="11666" y="16688"/>
                  <a:pt x="11580" y="16688"/>
                </a:cubicBezTo>
                <a:cubicBezTo>
                  <a:pt x="11520" y="16688"/>
                  <a:pt x="11500" y="16649"/>
                  <a:pt x="11500" y="16549"/>
                </a:cubicBezTo>
                <a:cubicBezTo>
                  <a:pt x="11500" y="16460"/>
                  <a:pt x="11477" y="16413"/>
                  <a:pt x="11436" y="16413"/>
                </a:cubicBezTo>
                <a:cubicBezTo>
                  <a:pt x="11380" y="16413"/>
                  <a:pt x="11375" y="16452"/>
                  <a:pt x="11392" y="16791"/>
                </a:cubicBezTo>
                <a:lnTo>
                  <a:pt x="11410" y="17165"/>
                </a:lnTo>
                <a:lnTo>
                  <a:pt x="11318" y="17165"/>
                </a:lnTo>
                <a:cubicBezTo>
                  <a:pt x="11239" y="17165"/>
                  <a:pt x="11233" y="17154"/>
                  <a:pt x="11278" y="17081"/>
                </a:cubicBezTo>
                <a:cubicBezTo>
                  <a:pt x="11307" y="17034"/>
                  <a:pt x="11340" y="16926"/>
                  <a:pt x="11351" y="16842"/>
                </a:cubicBezTo>
                <a:cubicBezTo>
                  <a:pt x="11371" y="16704"/>
                  <a:pt x="11362" y="16688"/>
                  <a:pt x="11261" y="16688"/>
                </a:cubicBezTo>
                <a:cubicBezTo>
                  <a:pt x="11151" y="16688"/>
                  <a:pt x="11055" y="16829"/>
                  <a:pt x="11088" y="16942"/>
                </a:cubicBezTo>
                <a:cubicBezTo>
                  <a:pt x="11098" y="16973"/>
                  <a:pt x="11092" y="17044"/>
                  <a:pt x="11075" y="17099"/>
                </a:cubicBezTo>
                <a:cubicBezTo>
                  <a:pt x="11054" y="17169"/>
                  <a:pt x="11044" y="17124"/>
                  <a:pt x="11044" y="16942"/>
                </a:cubicBezTo>
                <a:cubicBezTo>
                  <a:pt x="11043" y="16734"/>
                  <a:pt x="11031" y="16688"/>
                  <a:pt x="10980" y="16688"/>
                </a:cubicBezTo>
                <a:cubicBezTo>
                  <a:pt x="10927" y="16688"/>
                  <a:pt x="10920" y="16722"/>
                  <a:pt x="10936" y="16927"/>
                </a:cubicBezTo>
                <a:cubicBezTo>
                  <a:pt x="10948" y="17082"/>
                  <a:pt x="10942" y="17165"/>
                  <a:pt x="10919" y="17165"/>
                </a:cubicBezTo>
                <a:cubicBezTo>
                  <a:pt x="10896" y="17165"/>
                  <a:pt x="10881" y="17024"/>
                  <a:pt x="10881" y="16791"/>
                </a:cubicBezTo>
                <a:cubicBezTo>
                  <a:pt x="10881" y="16461"/>
                  <a:pt x="10874" y="16413"/>
                  <a:pt x="10817" y="16413"/>
                </a:cubicBezTo>
                <a:close/>
                <a:moveTo>
                  <a:pt x="10995" y="16413"/>
                </a:moveTo>
                <a:cubicBezTo>
                  <a:pt x="10968" y="16413"/>
                  <a:pt x="10946" y="16459"/>
                  <a:pt x="10946" y="16516"/>
                </a:cubicBezTo>
                <a:cubicBezTo>
                  <a:pt x="10946" y="16572"/>
                  <a:pt x="10968" y="16618"/>
                  <a:pt x="10995" y="16618"/>
                </a:cubicBezTo>
                <a:cubicBezTo>
                  <a:pt x="11022" y="16618"/>
                  <a:pt x="11044" y="16572"/>
                  <a:pt x="11044" y="16516"/>
                </a:cubicBezTo>
                <a:cubicBezTo>
                  <a:pt x="11044" y="16459"/>
                  <a:pt x="11022" y="16413"/>
                  <a:pt x="10995" y="16413"/>
                </a:cubicBezTo>
                <a:close/>
                <a:moveTo>
                  <a:pt x="11987" y="16413"/>
                </a:moveTo>
                <a:cubicBezTo>
                  <a:pt x="11930" y="16413"/>
                  <a:pt x="11926" y="16449"/>
                  <a:pt x="11942" y="16745"/>
                </a:cubicBezTo>
                <a:cubicBezTo>
                  <a:pt x="11957" y="17011"/>
                  <a:pt x="11950" y="17083"/>
                  <a:pt x="11908" y="17117"/>
                </a:cubicBezTo>
                <a:cubicBezTo>
                  <a:pt x="11868" y="17149"/>
                  <a:pt x="11856" y="17121"/>
                  <a:pt x="11856" y="16999"/>
                </a:cubicBezTo>
                <a:cubicBezTo>
                  <a:pt x="11856" y="16910"/>
                  <a:pt x="11874" y="16816"/>
                  <a:pt x="11896" y="16794"/>
                </a:cubicBezTo>
                <a:cubicBezTo>
                  <a:pt x="11929" y="16762"/>
                  <a:pt x="11929" y="16747"/>
                  <a:pt x="11896" y="16715"/>
                </a:cubicBezTo>
                <a:cubicBezTo>
                  <a:pt x="11874" y="16693"/>
                  <a:pt x="11856" y="16632"/>
                  <a:pt x="11856" y="16579"/>
                </a:cubicBezTo>
                <a:cubicBezTo>
                  <a:pt x="11856" y="16446"/>
                  <a:pt x="11813" y="16457"/>
                  <a:pt x="11770" y="16603"/>
                </a:cubicBezTo>
                <a:cubicBezTo>
                  <a:pt x="11749" y="16675"/>
                  <a:pt x="11742" y="16837"/>
                  <a:pt x="11754" y="16996"/>
                </a:cubicBezTo>
                <a:cubicBezTo>
                  <a:pt x="11775" y="17262"/>
                  <a:pt x="11778" y="17269"/>
                  <a:pt x="11928" y="17289"/>
                </a:cubicBezTo>
                <a:lnTo>
                  <a:pt x="12081" y="17307"/>
                </a:lnTo>
                <a:lnTo>
                  <a:pt x="12062" y="17066"/>
                </a:lnTo>
                <a:cubicBezTo>
                  <a:pt x="12038" y="16761"/>
                  <a:pt x="12096" y="16742"/>
                  <a:pt x="12145" y="17038"/>
                </a:cubicBezTo>
                <a:cubicBezTo>
                  <a:pt x="12194" y="17333"/>
                  <a:pt x="12191" y="17371"/>
                  <a:pt x="12116" y="17371"/>
                </a:cubicBezTo>
                <a:cubicBezTo>
                  <a:pt x="12051" y="17371"/>
                  <a:pt x="12031" y="17442"/>
                  <a:pt x="12073" y="17531"/>
                </a:cubicBezTo>
                <a:cubicBezTo>
                  <a:pt x="12126" y="17642"/>
                  <a:pt x="12203" y="17517"/>
                  <a:pt x="12275" y="17198"/>
                </a:cubicBezTo>
                <a:cubicBezTo>
                  <a:pt x="12317" y="17011"/>
                  <a:pt x="12364" y="16848"/>
                  <a:pt x="12380" y="16836"/>
                </a:cubicBezTo>
                <a:cubicBezTo>
                  <a:pt x="12441" y="16787"/>
                  <a:pt x="12404" y="16688"/>
                  <a:pt x="12324" y="16688"/>
                </a:cubicBezTo>
                <a:cubicBezTo>
                  <a:pt x="12266" y="16688"/>
                  <a:pt x="12245" y="16716"/>
                  <a:pt x="12256" y="16779"/>
                </a:cubicBezTo>
                <a:cubicBezTo>
                  <a:pt x="12265" y="16829"/>
                  <a:pt x="12259" y="16913"/>
                  <a:pt x="12243" y="16966"/>
                </a:cubicBezTo>
                <a:cubicBezTo>
                  <a:pt x="12222" y="17036"/>
                  <a:pt x="12215" y="17012"/>
                  <a:pt x="12214" y="16875"/>
                </a:cubicBezTo>
                <a:cubicBezTo>
                  <a:pt x="12214" y="16721"/>
                  <a:pt x="12199" y="16688"/>
                  <a:pt x="12132" y="16688"/>
                </a:cubicBezTo>
                <a:cubicBezTo>
                  <a:pt x="12073" y="16688"/>
                  <a:pt x="12050" y="16649"/>
                  <a:pt x="12050" y="16549"/>
                </a:cubicBezTo>
                <a:cubicBezTo>
                  <a:pt x="12050" y="16459"/>
                  <a:pt x="12029" y="16413"/>
                  <a:pt x="11987" y="16413"/>
                </a:cubicBezTo>
                <a:close/>
                <a:moveTo>
                  <a:pt x="12636" y="16413"/>
                </a:moveTo>
                <a:cubicBezTo>
                  <a:pt x="12540" y="16413"/>
                  <a:pt x="12507" y="16502"/>
                  <a:pt x="12571" y="16585"/>
                </a:cubicBezTo>
                <a:cubicBezTo>
                  <a:pt x="12589" y="16608"/>
                  <a:pt x="12603" y="16748"/>
                  <a:pt x="12603" y="16896"/>
                </a:cubicBezTo>
                <a:cubicBezTo>
                  <a:pt x="12603" y="17044"/>
                  <a:pt x="12589" y="17165"/>
                  <a:pt x="12571" y="17165"/>
                </a:cubicBezTo>
                <a:cubicBezTo>
                  <a:pt x="12553" y="17165"/>
                  <a:pt x="12538" y="17193"/>
                  <a:pt x="12538" y="17229"/>
                </a:cubicBezTo>
                <a:cubicBezTo>
                  <a:pt x="12538" y="17266"/>
                  <a:pt x="12710" y="17291"/>
                  <a:pt x="12943" y="17289"/>
                </a:cubicBezTo>
                <a:cubicBezTo>
                  <a:pt x="13167" y="17287"/>
                  <a:pt x="13350" y="17259"/>
                  <a:pt x="13350" y="17226"/>
                </a:cubicBezTo>
                <a:cubicBezTo>
                  <a:pt x="13350" y="17192"/>
                  <a:pt x="13337" y="17165"/>
                  <a:pt x="13322" y="17165"/>
                </a:cubicBezTo>
                <a:cubicBezTo>
                  <a:pt x="13306" y="17165"/>
                  <a:pt x="13300" y="17090"/>
                  <a:pt x="13309" y="16999"/>
                </a:cubicBezTo>
                <a:cubicBezTo>
                  <a:pt x="13334" y="16715"/>
                  <a:pt x="13415" y="16868"/>
                  <a:pt x="13415" y="17201"/>
                </a:cubicBezTo>
                <a:cubicBezTo>
                  <a:pt x="13415" y="17373"/>
                  <a:pt x="13432" y="17511"/>
                  <a:pt x="13455" y="17531"/>
                </a:cubicBezTo>
                <a:cubicBezTo>
                  <a:pt x="13522" y="17587"/>
                  <a:pt x="13579" y="17578"/>
                  <a:pt x="13645" y="17504"/>
                </a:cubicBezTo>
                <a:cubicBezTo>
                  <a:pt x="13730" y="17409"/>
                  <a:pt x="13725" y="17244"/>
                  <a:pt x="13635" y="17168"/>
                </a:cubicBezTo>
                <a:cubicBezTo>
                  <a:pt x="13595" y="17134"/>
                  <a:pt x="13580" y="17104"/>
                  <a:pt x="13603" y="17102"/>
                </a:cubicBezTo>
                <a:cubicBezTo>
                  <a:pt x="13626" y="17099"/>
                  <a:pt x="13658" y="17026"/>
                  <a:pt x="13674" y="16942"/>
                </a:cubicBezTo>
                <a:cubicBezTo>
                  <a:pt x="13703" y="16792"/>
                  <a:pt x="13703" y="16794"/>
                  <a:pt x="13705" y="16969"/>
                </a:cubicBezTo>
                <a:cubicBezTo>
                  <a:pt x="13707" y="17067"/>
                  <a:pt x="13726" y="17181"/>
                  <a:pt x="13749" y="17220"/>
                </a:cubicBezTo>
                <a:cubicBezTo>
                  <a:pt x="13800" y="17309"/>
                  <a:pt x="14163" y="17319"/>
                  <a:pt x="14163" y="17232"/>
                </a:cubicBezTo>
                <a:cubicBezTo>
                  <a:pt x="14163" y="17196"/>
                  <a:pt x="14147" y="17165"/>
                  <a:pt x="14128" y="17165"/>
                </a:cubicBezTo>
                <a:cubicBezTo>
                  <a:pt x="14109" y="17165"/>
                  <a:pt x="14097" y="17096"/>
                  <a:pt x="14102" y="17011"/>
                </a:cubicBezTo>
                <a:cubicBezTo>
                  <a:pt x="14109" y="16909"/>
                  <a:pt x="14132" y="16865"/>
                  <a:pt x="14170" y="16878"/>
                </a:cubicBezTo>
                <a:cubicBezTo>
                  <a:pt x="14203" y="16890"/>
                  <a:pt x="14227" y="16854"/>
                  <a:pt x="14227" y="16797"/>
                </a:cubicBezTo>
                <a:cubicBezTo>
                  <a:pt x="14227" y="16713"/>
                  <a:pt x="14140" y="16697"/>
                  <a:pt x="13691" y="16697"/>
                </a:cubicBezTo>
                <a:cubicBezTo>
                  <a:pt x="13383" y="16697"/>
                  <a:pt x="13155" y="16724"/>
                  <a:pt x="13155" y="16760"/>
                </a:cubicBezTo>
                <a:cubicBezTo>
                  <a:pt x="13155" y="16795"/>
                  <a:pt x="13170" y="16824"/>
                  <a:pt x="13188" y="16824"/>
                </a:cubicBezTo>
                <a:cubicBezTo>
                  <a:pt x="13206" y="16824"/>
                  <a:pt x="13221" y="16899"/>
                  <a:pt x="13221" y="16993"/>
                </a:cubicBezTo>
                <a:cubicBezTo>
                  <a:pt x="13221" y="17254"/>
                  <a:pt x="13130" y="17209"/>
                  <a:pt x="13117" y="16942"/>
                </a:cubicBezTo>
                <a:cubicBezTo>
                  <a:pt x="13109" y="16761"/>
                  <a:pt x="13091" y="16717"/>
                  <a:pt x="13022" y="16700"/>
                </a:cubicBezTo>
                <a:cubicBezTo>
                  <a:pt x="12976" y="16689"/>
                  <a:pt x="12921" y="16726"/>
                  <a:pt x="12897" y="16785"/>
                </a:cubicBezTo>
                <a:cubicBezTo>
                  <a:pt x="12874" y="16843"/>
                  <a:pt x="12867" y="16893"/>
                  <a:pt x="12880" y="16893"/>
                </a:cubicBezTo>
                <a:cubicBezTo>
                  <a:pt x="12894" y="16893"/>
                  <a:pt x="12867" y="16954"/>
                  <a:pt x="12821" y="17029"/>
                </a:cubicBezTo>
                <a:cubicBezTo>
                  <a:pt x="12776" y="17104"/>
                  <a:pt x="12723" y="17165"/>
                  <a:pt x="12703" y="17165"/>
                </a:cubicBezTo>
                <a:cubicBezTo>
                  <a:pt x="12659" y="17165"/>
                  <a:pt x="12656" y="16643"/>
                  <a:pt x="12700" y="16585"/>
                </a:cubicBezTo>
                <a:cubicBezTo>
                  <a:pt x="12764" y="16502"/>
                  <a:pt x="12731" y="16413"/>
                  <a:pt x="12636" y="16413"/>
                </a:cubicBezTo>
                <a:close/>
                <a:moveTo>
                  <a:pt x="16085" y="16413"/>
                </a:moveTo>
                <a:cubicBezTo>
                  <a:pt x="16036" y="16413"/>
                  <a:pt x="16029" y="16478"/>
                  <a:pt x="16029" y="16857"/>
                </a:cubicBezTo>
                <a:lnTo>
                  <a:pt x="16029" y="17301"/>
                </a:lnTo>
                <a:lnTo>
                  <a:pt x="16186" y="17301"/>
                </a:lnTo>
                <a:cubicBezTo>
                  <a:pt x="16275" y="17301"/>
                  <a:pt x="16335" y="17328"/>
                  <a:pt x="16324" y="17365"/>
                </a:cubicBezTo>
                <a:cubicBezTo>
                  <a:pt x="16314" y="17400"/>
                  <a:pt x="16331" y="17462"/>
                  <a:pt x="16363" y="17501"/>
                </a:cubicBezTo>
                <a:cubicBezTo>
                  <a:pt x="16451" y="17609"/>
                  <a:pt x="16527" y="17587"/>
                  <a:pt x="16599" y="17437"/>
                </a:cubicBezTo>
                <a:cubicBezTo>
                  <a:pt x="16646" y="17337"/>
                  <a:pt x="16707" y="17301"/>
                  <a:pt x="16826" y="17301"/>
                </a:cubicBezTo>
                <a:cubicBezTo>
                  <a:pt x="16915" y="17301"/>
                  <a:pt x="16988" y="17269"/>
                  <a:pt x="16988" y="17232"/>
                </a:cubicBezTo>
                <a:cubicBezTo>
                  <a:pt x="16988" y="17194"/>
                  <a:pt x="16973" y="17165"/>
                  <a:pt x="16957" y="17165"/>
                </a:cubicBezTo>
                <a:cubicBezTo>
                  <a:pt x="16940" y="17165"/>
                  <a:pt x="16924" y="17064"/>
                  <a:pt x="16918" y="16942"/>
                </a:cubicBezTo>
                <a:cubicBezTo>
                  <a:pt x="16910" y="16759"/>
                  <a:pt x="16892" y="16717"/>
                  <a:pt x="16822" y="16700"/>
                </a:cubicBezTo>
                <a:cubicBezTo>
                  <a:pt x="16755" y="16684"/>
                  <a:pt x="16738" y="16650"/>
                  <a:pt x="16751" y="16546"/>
                </a:cubicBezTo>
                <a:cubicBezTo>
                  <a:pt x="16764" y="16446"/>
                  <a:pt x="16751" y="16413"/>
                  <a:pt x="16701" y="16413"/>
                </a:cubicBezTo>
                <a:cubicBezTo>
                  <a:pt x="16625" y="16413"/>
                  <a:pt x="16566" y="16562"/>
                  <a:pt x="16625" y="16603"/>
                </a:cubicBezTo>
                <a:cubicBezTo>
                  <a:pt x="16646" y="16618"/>
                  <a:pt x="16663" y="16752"/>
                  <a:pt x="16663" y="16899"/>
                </a:cubicBezTo>
                <a:cubicBezTo>
                  <a:pt x="16663" y="17144"/>
                  <a:pt x="16656" y="17165"/>
                  <a:pt x="16576" y="17165"/>
                </a:cubicBezTo>
                <a:cubicBezTo>
                  <a:pt x="16500" y="17165"/>
                  <a:pt x="16495" y="17155"/>
                  <a:pt x="16540" y="17081"/>
                </a:cubicBezTo>
                <a:cubicBezTo>
                  <a:pt x="16568" y="17034"/>
                  <a:pt x="16602" y="16923"/>
                  <a:pt x="16614" y="16836"/>
                </a:cubicBezTo>
                <a:cubicBezTo>
                  <a:pt x="16636" y="16686"/>
                  <a:pt x="16629" y="16680"/>
                  <a:pt x="16495" y="16700"/>
                </a:cubicBezTo>
                <a:cubicBezTo>
                  <a:pt x="16362" y="16720"/>
                  <a:pt x="16353" y="16734"/>
                  <a:pt x="16334" y="16960"/>
                </a:cubicBezTo>
                <a:lnTo>
                  <a:pt x="16314" y="17198"/>
                </a:lnTo>
                <a:lnTo>
                  <a:pt x="16311" y="16936"/>
                </a:lnTo>
                <a:cubicBezTo>
                  <a:pt x="16307" y="16693"/>
                  <a:pt x="16300" y="16673"/>
                  <a:pt x="16225" y="16703"/>
                </a:cubicBezTo>
                <a:cubicBezTo>
                  <a:pt x="16157" y="16730"/>
                  <a:pt x="16143" y="16711"/>
                  <a:pt x="16143" y="16576"/>
                </a:cubicBezTo>
                <a:cubicBezTo>
                  <a:pt x="16143" y="16467"/>
                  <a:pt x="16124" y="16413"/>
                  <a:pt x="16085" y="16413"/>
                </a:cubicBezTo>
                <a:close/>
                <a:moveTo>
                  <a:pt x="16256" y="16413"/>
                </a:moveTo>
                <a:cubicBezTo>
                  <a:pt x="16230" y="16413"/>
                  <a:pt x="16209" y="16459"/>
                  <a:pt x="16209" y="16516"/>
                </a:cubicBezTo>
                <a:cubicBezTo>
                  <a:pt x="16209" y="16572"/>
                  <a:pt x="16230" y="16618"/>
                  <a:pt x="16256" y="16618"/>
                </a:cubicBezTo>
                <a:cubicBezTo>
                  <a:pt x="16283" y="16618"/>
                  <a:pt x="16305" y="16572"/>
                  <a:pt x="16305" y="16516"/>
                </a:cubicBezTo>
                <a:cubicBezTo>
                  <a:pt x="16305" y="16459"/>
                  <a:pt x="16283" y="16413"/>
                  <a:pt x="16256" y="16413"/>
                </a:cubicBezTo>
                <a:close/>
                <a:moveTo>
                  <a:pt x="17250" y="16413"/>
                </a:moveTo>
                <a:cubicBezTo>
                  <a:pt x="17177" y="16413"/>
                  <a:pt x="17134" y="16523"/>
                  <a:pt x="17183" y="16585"/>
                </a:cubicBezTo>
                <a:cubicBezTo>
                  <a:pt x="17213" y="16625"/>
                  <a:pt x="17232" y="17096"/>
                  <a:pt x="17203" y="17096"/>
                </a:cubicBezTo>
                <a:cubicBezTo>
                  <a:pt x="17195" y="17096"/>
                  <a:pt x="17165" y="17115"/>
                  <a:pt x="17136" y="17138"/>
                </a:cubicBezTo>
                <a:cubicBezTo>
                  <a:pt x="17098" y="17169"/>
                  <a:pt x="17086" y="17136"/>
                  <a:pt x="17086" y="17002"/>
                </a:cubicBezTo>
                <a:cubicBezTo>
                  <a:pt x="17086" y="16889"/>
                  <a:pt x="17103" y="16824"/>
                  <a:pt x="17134" y="16824"/>
                </a:cubicBezTo>
                <a:cubicBezTo>
                  <a:pt x="17160" y="16824"/>
                  <a:pt x="17183" y="16792"/>
                  <a:pt x="17183" y="16754"/>
                </a:cubicBezTo>
                <a:cubicBezTo>
                  <a:pt x="17183" y="16717"/>
                  <a:pt x="17160" y="16688"/>
                  <a:pt x="17134" y="16688"/>
                </a:cubicBezTo>
                <a:cubicBezTo>
                  <a:pt x="17107" y="16688"/>
                  <a:pt x="17086" y="16641"/>
                  <a:pt x="17086" y="16585"/>
                </a:cubicBezTo>
                <a:cubicBezTo>
                  <a:pt x="17086" y="16529"/>
                  <a:pt x="17071" y="16482"/>
                  <a:pt x="17053" y="16482"/>
                </a:cubicBezTo>
                <a:cubicBezTo>
                  <a:pt x="17035" y="16482"/>
                  <a:pt x="17020" y="16526"/>
                  <a:pt x="17020" y="16579"/>
                </a:cubicBezTo>
                <a:cubicBezTo>
                  <a:pt x="17020" y="16632"/>
                  <a:pt x="17002" y="16693"/>
                  <a:pt x="16980" y="16715"/>
                </a:cubicBezTo>
                <a:cubicBezTo>
                  <a:pt x="16947" y="16747"/>
                  <a:pt x="16947" y="16762"/>
                  <a:pt x="16980" y="16794"/>
                </a:cubicBezTo>
                <a:cubicBezTo>
                  <a:pt x="17002" y="16816"/>
                  <a:pt x="17020" y="16940"/>
                  <a:pt x="17020" y="17069"/>
                </a:cubicBezTo>
                <a:lnTo>
                  <a:pt x="17020" y="17301"/>
                </a:lnTo>
                <a:lnTo>
                  <a:pt x="17183" y="17301"/>
                </a:lnTo>
                <a:cubicBezTo>
                  <a:pt x="17272" y="17301"/>
                  <a:pt x="17345" y="17269"/>
                  <a:pt x="17345" y="17232"/>
                </a:cubicBezTo>
                <a:cubicBezTo>
                  <a:pt x="17345" y="17194"/>
                  <a:pt x="17333" y="17165"/>
                  <a:pt x="17318" y="17165"/>
                </a:cubicBezTo>
                <a:cubicBezTo>
                  <a:pt x="17302" y="17165"/>
                  <a:pt x="17296" y="17089"/>
                  <a:pt x="17305" y="16996"/>
                </a:cubicBezTo>
                <a:cubicBezTo>
                  <a:pt x="17324" y="16787"/>
                  <a:pt x="17361" y="16823"/>
                  <a:pt x="17407" y="17102"/>
                </a:cubicBezTo>
                <a:cubicBezTo>
                  <a:pt x="17438" y="17289"/>
                  <a:pt x="17434" y="17318"/>
                  <a:pt x="17377" y="17349"/>
                </a:cubicBezTo>
                <a:cubicBezTo>
                  <a:pt x="17311" y="17386"/>
                  <a:pt x="17297" y="17447"/>
                  <a:pt x="17335" y="17528"/>
                </a:cubicBezTo>
                <a:cubicBezTo>
                  <a:pt x="17393" y="17649"/>
                  <a:pt x="17459" y="17523"/>
                  <a:pt x="17545" y="17129"/>
                </a:cubicBezTo>
                <a:cubicBezTo>
                  <a:pt x="17585" y="16942"/>
                  <a:pt x="17624" y="16767"/>
                  <a:pt x="17631" y="16739"/>
                </a:cubicBezTo>
                <a:cubicBezTo>
                  <a:pt x="17638" y="16711"/>
                  <a:pt x="17612" y="16688"/>
                  <a:pt x="17575" y="16688"/>
                </a:cubicBezTo>
                <a:cubicBezTo>
                  <a:pt x="17528" y="16688"/>
                  <a:pt x="17507" y="16730"/>
                  <a:pt x="17507" y="16827"/>
                </a:cubicBezTo>
                <a:cubicBezTo>
                  <a:pt x="17507" y="16904"/>
                  <a:pt x="17494" y="16952"/>
                  <a:pt x="17477" y="16930"/>
                </a:cubicBezTo>
                <a:cubicBezTo>
                  <a:pt x="17460" y="16907"/>
                  <a:pt x="17454" y="16843"/>
                  <a:pt x="17464" y="16788"/>
                </a:cubicBezTo>
                <a:cubicBezTo>
                  <a:pt x="17478" y="16715"/>
                  <a:pt x="17458" y="16688"/>
                  <a:pt x="17397" y="16688"/>
                </a:cubicBezTo>
                <a:cubicBezTo>
                  <a:pt x="17334" y="16688"/>
                  <a:pt x="17313" y="16651"/>
                  <a:pt x="17313" y="16549"/>
                </a:cubicBezTo>
                <a:cubicBezTo>
                  <a:pt x="17313" y="16459"/>
                  <a:pt x="17291" y="16413"/>
                  <a:pt x="17250" y="16413"/>
                </a:cubicBezTo>
                <a:close/>
                <a:moveTo>
                  <a:pt x="17887" y="16413"/>
                </a:moveTo>
                <a:cubicBezTo>
                  <a:pt x="17821" y="16413"/>
                  <a:pt x="17817" y="16446"/>
                  <a:pt x="17817" y="16851"/>
                </a:cubicBezTo>
                <a:lnTo>
                  <a:pt x="17817" y="17289"/>
                </a:lnTo>
                <a:lnTo>
                  <a:pt x="18214" y="17289"/>
                </a:lnTo>
                <a:cubicBezTo>
                  <a:pt x="18436" y="17290"/>
                  <a:pt x="18612" y="17264"/>
                  <a:pt x="18612" y="17229"/>
                </a:cubicBezTo>
                <a:cubicBezTo>
                  <a:pt x="18612" y="17194"/>
                  <a:pt x="18598" y="17165"/>
                  <a:pt x="18580" y="17165"/>
                </a:cubicBezTo>
                <a:cubicBezTo>
                  <a:pt x="18542" y="17165"/>
                  <a:pt x="18536" y="16915"/>
                  <a:pt x="18573" y="16866"/>
                </a:cubicBezTo>
                <a:cubicBezTo>
                  <a:pt x="18637" y="16783"/>
                  <a:pt x="18686" y="16954"/>
                  <a:pt x="18668" y="17192"/>
                </a:cubicBezTo>
                <a:cubicBezTo>
                  <a:pt x="18654" y="17379"/>
                  <a:pt x="18662" y="17452"/>
                  <a:pt x="18704" y="17504"/>
                </a:cubicBezTo>
                <a:cubicBezTo>
                  <a:pt x="18734" y="17540"/>
                  <a:pt x="18777" y="17572"/>
                  <a:pt x="18800" y="17573"/>
                </a:cubicBezTo>
                <a:cubicBezTo>
                  <a:pt x="18867" y="17576"/>
                  <a:pt x="18970" y="17442"/>
                  <a:pt x="18970" y="17349"/>
                </a:cubicBezTo>
                <a:cubicBezTo>
                  <a:pt x="18970" y="17291"/>
                  <a:pt x="19031" y="17272"/>
                  <a:pt x="19178" y="17283"/>
                </a:cubicBezTo>
                <a:lnTo>
                  <a:pt x="19387" y="17298"/>
                </a:lnTo>
                <a:lnTo>
                  <a:pt x="19370" y="17066"/>
                </a:lnTo>
                <a:cubicBezTo>
                  <a:pt x="19355" y="16874"/>
                  <a:pt x="19361" y="16839"/>
                  <a:pt x="19409" y="16848"/>
                </a:cubicBezTo>
                <a:cubicBezTo>
                  <a:pt x="19440" y="16854"/>
                  <a:pt x="19473" y="16819"/>
                  <a:pt x="19480" y="16772"/>
                </a:cubicBezTo>
                <a:cubicBezTo>
                  <a:pt x="19490" y="16713"/>
                  <a:pt x="19455" y="16688"/>
                  <a:pt x="19362" y="16688"/>
                </a:cubicBezTo>
                <a:cubicBezTo>
                  <a:pt x="19286" y="16688"/>
                  <a:pt x="19229" y="16719"/>
                  <a:pt x="19229" y="16763"/>
                </a:cubicBezTo>
                <a:cubicBezTo>
                  <a:pt x="19229" y="16816"/>
                  <a:pt x="19217" y="16818"/>
                  <a:pt x="19188" y="16769"/>
                </a:cubicBezTo>
                <a:cubicBezTo>
                  <a:pt x="19166" y="16731"/>
                  <a:pt x="18984" y="16699"/>
                  <a:pt x="18784" y="16697"/>
                </a:cubicBezTo>
                <a:lnTo>
                  <a:pt x="18422" y="16694"/>
                </a:lnTo>
                <a:lnTo>
                  <a:pt x="18439" y="16930"/>
                </a:lnTo>
                <a:cubicBezTo>
                  <a:pt x="18451" y="17075"/>
                  <a:pt x="18445" y="17165"/>
                  <a:pt x="18423" y="17165"/>
                </a:cubicBezTo>
                <a:cubicBezTo>
                  <a:pt x="18404" y="17165"/>
                  <a:pt x="18385" y="17064"/>
                  <a:pt x="18379" y="16942"/>
                </a:cubicBezTo>
                <a:cubicBezTo>
                  <a:pt x="18370" y="16747"/>
                  <a:pt x="18356" y="16719"/>
                  <a:pt x="18262" y="16700"/>
                </a:cubicBezTo>
                <a:cubicBezTo>
                  <a:pt x="18184" y="16684"/>
                  <a:pt x="18151" y="16711"/>
                  <a:pt x="18134" y="16803"/>
                </a:cubicBezTo>
                <a:cubicBezTo>
                  <a:pt x="18110" y="16940"/>
                  <a:pt x="18000" y="17165"/>
                  <a:pt x="17958" y="17165"/>
                </a:cubicBezTo>
                <a:cubicBezTo>
                  <a:pt x="17918" y="17165"/>
                  <a:pt x="17924" y="16637"/>
                  <a:pt x="17963" y="16585"/>
                </a:cubicBezTo>
                <a:cubicBezTo>
                  <a:pt x="18014" y="16519"/>
                  <a:pt x="17967" y="16413"/>
                  <a:pt x="17887" y="16413"/>
                </a:cubicBezTo>
                <a:close/>
                <a:moveTo>
                  <a:pt x="5624" y="16422"/>
                </a:moveTo>
                <a:cubicBezTo>
                  <a:pt x="5581" y="16426"/>
                  <a:pt x="5539" y="16460"/>
                  <a:pt x="5509" y="16522"/>
                </a:cubicBezTo>
                <a:cubicBezTo>
                  <a:pt x="5436" y="16676"/>
                  <a:pt x="5455" y="16767"/>
                  <a:pt x="5597" y="16914"/>
                </a:cubicBezTo>
                <a:cubicBezTo>
                  <a:pt x="5663" y="16983"/>
                  <a:pt x="5709" y="17067"/>
                  <a:pt x="5699" y="17102"/>
                </a:cubicBezTo>
                <a:cubicBezTo>
                  <a:pt x="5670" y="17200"/>
                  <a:pt x="5587" y="17175"/>
                  <a:pt x="5566" y="17062"/>
                </a:cubicBezTo>
                <a:cubicBezTo>
                  <a:pt x="5556" y="17006"/>
                  <a:pt x="5526" y="16960"/>
                  <a:pt x="5499" y="16960"/>
                </a:cubicBezTo>
                <a:cubicBezTo>
                  <a:pt x="5468" y="16960"/>
                  <a:pt x="5458" y="17000"/>
                  <a:pt x="5470" y="17069"/>
                </a:cubicBezTo>
                <a:cubicBezTo>
                  <a:pt x="5481" y="17128"/>
                  <a:pt x="5490" y="17203"/>
                  <a:pt x="5490" y="17238"/>
                </a:cubicBezTo>
                <a:cubicBezTo>
                  <a:pt x="5490" y="17351"/>
                  <a:pt x="5745" y="17311"/>
                  <a:pt x="5776" y="17192"/>
                </a:cubicBezTo>
                <a:cubicBezTo>
                  <a:pt x="5802" y="17096"/>
                  <a:pt x="5807" y="17093"/>
                  <a:pt x="5824" y="17183"/>
                </a:cubicBezTo>
                <a:cubicBezTo>
                  <a:pt x="5839" y="17267"/>
                  <a:pt x="5917" y="17292"/>
                  <a:pt x="6234" y="17298"/>
                </a:cubicBezTo>
                <a:lnTo>
                  <a:pt x="6625" y="17304"/>
                </a:lnTo>
                <a:lnTo>
                  <a:pt x="6608" y="17081"/>
                </a:lnTo>
                <a:cubicBezTo>
                  <a:pt x="6575" y="16681"/>
                  <a:pt x="6578" y="16688"/>
                  <a:pt x="6336" y="16688"/>
                </a:cubicBezTo>
                <a:cubicBezTo>
                  <a:pt x="6205" y="16688"/>
                  <a:pt x="6107" y="16715"/>
                  <a:pt x="6107" y="16754"/>
                </a:cubicBezTo>
                <a:cubicBezTo>
                  <a:pt x="6107" y="16792"/>
                  <a:pt x="6121" y="16824"/>
                  <a:pt x="6139" y="16824"/>
                </a:cubicBezTo>
                <a:cubicBezTo>
                  <a:pt x="6157" y="16824"/>
                  <a:pt x="6172" y="16899"/>
                  <a:pt x="6172" y="16993"/>
                </a:cubicBezTo>
                <a:cubicBezTo>
                  <a:pt x="6172" y="17254"/>
                  <a:pt x="6081" y="17209"/>
                  <a:pt x="6068" y="16942"/>
                </a:cubicBezTo>
                <a:cubicBezTo>
                  <a:pt x="6059" y="16745"/>
                  <a:pt x="6046" y="16719"/>
                  <a:pt x="5950" y="16700"/>
                </a:cubicBezTo>
                <a:cubicBezTo>
                  <a:pt x="5866" y="16683"/>
                  <a:pt x="5838" y="16707"/>
                  <a:pt x="5825" y="16809"/>
                </a:cubicBezTo>
                <a:cubicBezTo>
                  <a:pt x="5809" y="16936"/>
                  <a:pt x="5807" y="16934"/>
                  <a:pt x="5674" y="16797"/>
                </a:cubicBezTo>
                <a:cubicBezTo>
                  <a:pt x="5574" y="16692"/>
                  <a:pt x="5553" y="16649"/>
                  <a:pt x="5598" y="16630"/>
                </a:cubicBezTo>
                <a:cubicBezTo>
                  <a:pt x="5631" y="16617"/>
                  <a:pt x="5675" y="16641"/>
                  <a:pt x="5694" y="16682"/>
                </a:cubicBezTo>
                <a:cubicBezTo>
                  <a:pt x="5751" y="16801"/>
                  <a:pt x="5788" y="16768"/>
                  <a:pt x="5776" y="16606"/>
                </a:cubicBezTo>
                <a:cubicBezTo>
                  <a:pt x="5768" y="16484"/>
                  <a:pt x="5696" y="16415"/>
                  <a:pt x="5624" y="16422"/>
                </a:cubicBezTo>
                <a:close/>
                <a:moveTo>
                  <a:pt x="15824" y="16422"/>
                </a:moveTo>
                <a:cubicBezTo>
                  <a:pt x="15780" y="16426"/>
                  <a:pt x="15737" y="16460"/>
                  <a:pt x="15707" y="16522"/>
                </a:cubicBezTo>
                <a:cubicBezTo>
                  <a:pt x="15634" y="16676"/>
                  <a:pt x="15655" y="16767"/>
                  <a:pt x="15796" y="16914"/>
                </a:cubicBezTo>
                <a:cubicBezTo>
                  <a:pt x="15862" y="16983"/>
                  <a:pt x="15908" y="17067"/>
                  <a:pt x="15898" y="17102"/>
                </a:cubicBezTo>
                <a:cubicBezTo>
                  <a:pt x="15870" y="17200"/>
                  <a:pt x="15785" y="17175"/>
                  <a:pt x="15765" y="17062"/>
                </a:cubicBezTo>
                <a:cubicBezTo>
                  <a:pt x="15754" y="17006"/>
                  <a:pt x="15726" y="16960"/>
                  <a:pt x="15701" y="16960"/>
                </a:cubicBezTo>
                <a:cubicBezTo>
                  <a:pt x="15652" y="16960"/>
                  <a:pt x="15645" y="17024"/>
                  <a:pt x="15675" y="17192"/>
                </a:cubicBezTo>
                <a:cubicBezTo>
                  <a:pt x="15701" y="17334"/>
                  <a:pt x="15925" y="17341"/>
                  <a:pt x="15980" y="17201"/>
                </a:cubicBezTo>
                <a:cubicBezTo>
                  <a:pt x="16040" y="17051"/>
                  <a:pt x="15997" y="16901"/>
                  <a:pt x="15860" y="16775"/>
                </a:cubicBezTo>
                <a:cubicBezTo>
                  <a:pt x="15767" y="16691"/>
                  <a:pt x="15752" y="16655"/>
                  <a:pt x="15798" y="16634"/>
                </a:cubicBezTo>
                <a:cubicBezTo>
                  <a:pt x="15831" y="16618"/>
                  <a:pt x="15875" y="16641"/>
                  <a:pt x="15894" y="16682"/>
                </a:cubicBezTo>
                <a:cubicBezTo>
                  <a:pt x="15951" y="16801"/>
                  <a:pt x="15986" y="16768"/>
                  <a:pt x="15975" y="16606"/>
                </a:cubicBezTo>
                <a:cubicBezTo>
                  <a:pt x="15966" y="16484"/>
                  <a:pt x="15895" y="16415"/>
                  <a:pt x="15824" y="16422"/>
                </a:cubicBezTo>
                <a:close/>
                <a:moveTo>
                  <a:pt x="2525" y="16425"/>
                </a:moveTo>
                <a:cubicBezTo>
                  <a:pt x="2354" y="16431"/>
                  <a:pt x="2307" y="16482"/>
                  <a:pt x="2307" y="16658"/>
                </a:cubicBezTo>
                <a:cubicBezTo>
                  <a:pt x="2307" y="16791"/>
                  <a:pt x="2333" y="16855"/>
                  <a:pt x="2422" y="16933"/>
                </a:cubicBezTo>
                <a:cubicBezTo>
                  <a:pt x="2485" y="16988"/>
                  <a:pt x="2527" y="17062"/>
                  <a:pt x="2516" y="17099"/>
                </a:cubicBezTo>
                <a:cubicBezTo>
                  <a:pt x="2487" y="17200"/>
                  <a:pt x="2404" y="17177"/>
                  <a:pt x="2383" y="17062"/>
                </a:cubicBezTo>
                <a:cubicBezTo>
                  <a:pt x="2372" y="17006"/>
                  <a:pt x="2342" y="16960"/>
                  <a:pt x="2315" y="16960"/>
                </a:cubicBezTo>
                <a:cubicBezTo>
                  <a:pt x="2284" y="16960"/>
                  <a:pt x="2274" y="17000"/>
                  <a:pt x="2286" y="17069"/>
                </a:cubicBezTo>
                <a:cubicBezTo>
                  <a:pt x="2297" y="17128"/>
                  <a:pt x="2307" y="17203"/>
                  <a:pt x="2307" y="17238"/>
                </a:cubicBezTo>
                <a:cubicBezTo>
                  <a:pt x="2307" y="17330"/>
                  <a:pt x="2547" y="17315"/>
                  <a:pt x="2593" y="17220"/>
                </a:cubicBezTo>
                <a:cubicBezTo>
                  <a:pt x="2623" y="17156"/>
                  <a:pt x="2640" y="17156"/>
                  <a:pt x="2670" y="17220"/>
                </a:cubicBezTo>
                <a:cubicBezTo>
                  <a:pt x="2725" y="17334"/>
                  <a:pt x="2857" y="17323"/>
                  <a:pt x="2879" y="17201"/>
                </a:cubicBezTo>
                <a:cubicBezTo>
                  <a:pt x="2894" y="17117"/>
                  <a:pt x="2904" y="17116"/>
                  <a:pt x="2941" y="17192"/>
                </a:cubicBezTo>
                <a:cubicBezTo>
                  <a:pt x="2966" y="17246"/>
                  <a:pt x="3059" y="17284"/>
                  <a:pt x="3164" y="17286"/>
                </a:cubicBezTo>
                <a:cubicBezTo>
                  <a:pt x="3343" y="17289"/>
                  <a:pt x="3343" y="17290"/>
                  <a:pt x="3325" y="17099"/>
                </a:cubicBezTo>
                <a:cubicBezTo>
                  <a:pt x="3297" y="16810"/>
                  <a:pt x="3369" y="16781"/>
                  <a:pt x="3424" y="17059"/>
                </a:cubicBezTo>
                <a:cubicBezTo>
                  <a:pt x="3472" y="17300"/>
                  <a:pt x="3535" y="17354"/>
                  <a:pt x="3652" y="17259"/>
                </a:cubicBezTo>
                <a:cubicBezTo>
                  <a:pt x="3735" y="17192"/>
                  <a:pt x="3710" y="17089"/>
                  <a:pt x="3617" y="17111"/>
                </a:cubicBezTo>
                <a:cubicBezTo>
                  <a:pt x="3569" y="17122"/>
                  <a:pt x="3525" y="17091"/>
                  <a:pt x="3517" y="17044"/>
                </a:cubicBezTo>
                <a:cubicBezTo>
                  <a:pt x="3508" y="16988"/>
                  <a:pt x="3536" y="16960"/>
                  <a:pt x="3602" y="16960"/>
                </a:cubicBezTo>
                <a:cubicBezTo>
                  <a:pt x="3658" y="16960"/>
                  <a:pt x="3705" y="16923"/>
                  <a:pt x="3707" y="16875"/>
                </a:cubicBezTo>
                <a:cubicBezTo>
                  <a:pt x="3709" y="16828"/>
                  <a:pt x="3721" y="16898"/>
                  <a:pt x="3732" y="17029"/>
                </a:cubicBezTo>
                <a:cubicBezTo>
                  <a:pt x="3748" y="17225"/>
                  <a:pt x="3767" y="17268"/>
                  <a:pt x="3831" y="17268"/>
                </a:cubicBezTo>
                <a:cubicBezTo>
                  <a:pt x="3874" y="17268"/>
                  <a:pt x="3916" y="17224"/>
                  <a:pt x="3924" y="17171"/>
                </a:cubicBezTo>
                <a:cubicBezTo>
                  <a:pt x="3935" y="17105"/>
                  <a:pt x="3922" y="17087"/>
                  <a:pt x="3885" y="17117"/>
                </a:cubicBezTo>
                <a:cubicBezTo>
                  <a:pt x="3845" y="17149"/>
                  <a:pt x="3834" y="17122"/>
                  <a:pt x="3834" y="16999"/>
                </a:cubicBezTo>
                <a:cubicBezTo>
                  <a:pt x="3834" y="16910"/>
                  <a:pt x="3852" y="16816"/>
                  <a:pt x="3874" y="16794"/>
                </a:cubicBezTo>
                <a:cubicBezTo>
                  <a:pt x="3906" y="16762"/>
                  <a:pt x="3906" y="16747"/>
                  <a:pt x="3874" y="16715"/>
                </a:cubicBezTo>
                <a:cubicBezTo>
                  <a:pt x="3852" y="16693"/>
                  <a:pt x="3834" y="16632"/>
                  <a:pt x="3834" y="16579"/>
                </a:cubicBezTo>
                <a:cubicBezTo>
                  <a:pt x="3834" y="16450"/>
                  <a:pt x="3800" y="16455"/>
                  <a:pt x="3752" y="16594"/>
                </a:cubicBezTo>
                <a:cubicBezTo>
                  <a:pt x="3719" y="16690"/>
                  <a:pt x="3653" y="16707"/>
                  <a:pt x="3333" y="16700"/>
                </a:cubicBezTo>
                <a:cubicBezTo>
                  <a:pt x="3015" y="16693"/>
                  <a:pt x="2950" y="16709"/>
                  <a:pt x="2933" y="16800"/>
                </a:cubicBezTo>
                <a:cubicBezTo>
                  <a:pt x="2916" y="16897"/>
                  <a:pt x="2911" y="16896"/>
                  <a:pt x="2885" y="16797"/>
                </a:cubicBezTo>
                <a:cubicBezTo>
                  <a:pt x="2845" y="16647"/>
                  <a:pt x="2710" y="16658"/>
                  <a:pt x="2657" y="16815"/>
                </a:cubicBezTo>
                <a:cubicBezTo>
                  <a:pt x="2621" y="16923"/>
                  <a:pt x="2608" y="16927"/>
                  <a:pt x="2573" y="16848"/>
                </a:cubicBezTo>
                <a:cubicBezTo>
                  <a:pt x="2548" y="16794"/>
                  <a:pt x="2546" y="16754"/>
                  <a:pt x="2565" y="16754"/>
                </a:cubicBezTo>
                <a:cubicBezTo>
                  <a:pt x="2584" y="16754"/>
                  <a:pt x="2598" y="16680"/>
                  <a:pt x="2598" y="16588"/>
                </a:cubicBezTo>
                <a:cubicBezTo>
                  <a:pt x="2598" y="16460"/>
                  <a:pt x="2581" y="16423"/>
                  <a:pt x="2525" y="16425"/>
                </a:cubicBezTo>
                <a:close/>
                <a:moveTo>
                  <a:pt x="1498" y="16485"/>
                </a:moveTo>
                <a:cubicBezTo>
                  <a:pt x="1479" y="16490"/>
                  <a:pt x="1452" y="16530"/>
                  <a:pt x="1434" y="16603"/>
                </a:cubicBezTo>
                <a:cubicBezTo>
                  <a:pt x="1406" y="16711"/>
                  <a:pt x="1412" y="16979"/>
                  <a:pt x="1447" y="17217"/>
                </a:cubicBezTo>
                <a:cubicBezTo>
                  <a:pt x="1462" y="17323"/>
                  <a:pt x="1592" y="17331"/>
                  <a:pt x="1592" y="17226"/>
                </a:cubicBezTo>
                <a:cubicBezTo>
                  <a:pt x="1592" y="17173"/>
                  <a:pt x="1604" y="17171"/>
                  <a:pt x="1632" y="17220"/>
                </a:cubicBezTo>
                <a:cubicBezTo>
                  <a:pt x="1684" y="17309"/>
                  <a:pt x="2046" y="17319"/>
                  <a:pt x="2046" y="17232"/>
                </a:cubicBezTo>
                <a:cubicBezTo>
                  <a:pt x="2046" y="17196"/>
                  <a:pt x="2034" y="17165"/>
                  <a:pt x="2019" y="17165"/>
                </a:cubicBezTo>
                <a:cubicBezTo>
                  <a:pt x="2004" y="17165"/>
                  <a:pt x="1996" y="17096"/>
                  <a:pt x="1999" y="17011"/>
                </a:cubicBezTo>
                <a:cubicBezTo>
                  <a:pt x="2003" y="16909"/>
                  <a:pt x="2022" y="16865"/>
                  <a:pt x="2058" y="16878"/>
                </a:cubicBezTo>
                <a:cubicBezTo>
                  <a:pt x="2088" y="16890"/>
                  <a:pt x="2111" y="16853"/>
                  <a:pt x="2111" y="16794"/>
                </a:cubicBezTo>
                <a:cubicBezTo>
                  <a:pt x="2111" y="16709"/>
                  <a:pt x="2069" y="16689"/>
                  <a:pt x="1892" y="16694"/>
                </a:cubicBezTo>
                <a:cubicBezTo>
                  <a:pt x="1772" y="16697"/>
                  <a:pt x="1654" y="16734"/>
                  <a:pt x="1632" y="16772"/>
                </a:cubicBezTo>
                <a:cubicBezTo>
                  <a:pt x="1604" y="16821"/>
                  <a:pt x="1592" y="16816"/>
                  <a:pt x="1592" y="16763"/>
                </a:cubicBezTo>
                <a:cubicBezTo>
                  <a:pt x="1592" y="16721"/>
                  <a:pt x="1571" y="16688"/>
                  <a:pt x="1544" y="16688"/>
                </a:cubicBezTo>
                <a:cubicBezTo>
                  <a:pt x="1515" y="16688"/>
                  <a:pt x="1504" y="16648"/>
                  <a:pt x="1516" y="16585"/>
                </a:cubicBezTo>
                <a:cubicBezTo>
                  <a:pt x="1529" y="16513"/>
                  <a:pt x="1517" y="16481"/>
                  <a:pt x="1498" y="16485"/>
                </a:cubicBezTo>
                <a:close/>
                <a:moveTo>
                  <a:pt x="7512" y="16688"/>
                </a:moveTo>
                <a:cubicBezTo>
                  <a:pt x="7411" y="16688"/>
                  <a:pt x="7400" y="16705"/>
                  <a:pt x="7413" y="16845"/>
                </a:cubicBezTo>
                <a:cubicBezTo>
                  <a:pt x="7421" y="16931"/>
                  <a:pt x="7409" y="17036"/>
                  <a:pt x="7387" y="17081"/>
                </a:cubicBezTo>
                <a:cubicBezTo>
                  <a:pt x="7355" y="17144"/>
                  <a:pt x="7343" y="17116"/>
                  <a:pt x="7335" y="16942"/>
                </a:cubicBezTo>
                <a:cubicBezTo>
                  <a:pt x="7326" y="16739"/>
                  <a:pt x="7316" y="16721"/>
                  <a:pt x="7212" y="16721"/>
                </a:cubicBezTo>
                <a:cubicBezTo>
                  <a:pt x="7111" y="16721"/>
                  <a:pt x="7096" y="16743"/>
                  <a:pt x="7086" y="16914"/>
                </a:cubicBezTo>
                <a:cubicBezTo>
                  <a:pt x="7081" y="17021"/>
                  <a:pt x="7083" y="17149"/>
                  <a:pt x="7092" y="17198"/>
                </a:cubicBezTo>
                <a:cubicBezTo>
                  <a:pt x="7114" y="17320"/>
                  <a:pt x="7580" y="17336"/>
                  <a:pt x="7626" y="17217"/>
                </a:cubicBezTo>
                <a:cubicBezTo>
                  <a:pt x="7644" y="17170"/>
                  <a:pt x="7650" y="17030"/>
                  <a:pt x="7641" y="16908"/>
                </a:cubicBezTo>
                <a:cubicBezTo>
                  <a:pt x="7627" y="16707"/>
                  <a:pt x="7615" y="16688"/>
                  <a:pt x="7512" y="16688"/>
                </a:cubicBezTo>
                <a:close/>
                <a:moveTo>
                  <a:pt x="1181" y="16700"/>
                </a:moveTo>
                <a:cubicBezTo>
                  <a:pt x="1118" y="16724"/>
                  <a:pt x="1091" y="16809"/>
                  <a:pt x="1129" y="16905"/>
                </a:cubicBezTo>
                <a:cubicBezTo>
                  <a:pt x="1153" y="16969"/>
                  <a:pt x="1151" y="17017"/>
                  <a:pt x="1120" y="17078"/>
                </a:cubicBezTo>
                <a:cubicBezTo>
                  <a:pt x="1085" y="17146"/>
                  <a:pt x="1074" y="17122"/>
                  <a:pt x="1066" y="16942"/>
                </a:cubicBezTo>
                <a:cubicBezTo>
                  <a:pt x="1056" y="16740"/>
                  <a:pt x="1046" y="16721"/>
                  <a:pt x="943" y="16721"/>
                </a:cubicBezTo>
                <a:cubicBezTo>
                  <a:pt x="843" y="16721"/>
                  <a:pt x="828" y="16744"/>
                  <a:pt x="810" y="16939"/>
                </a:cubicBezTo>
                <a:cubicBezTo>
                  <a:pt x="798" y="17058"/>
                  <a:pt x="803" y="17185"/>
                  <a:pt x="821" y="17223"/>
                </a:cubicBezTo>
                <a:cubicBezTo>
                  <a:pt x="839" y="17260"/>
                  <a:pt x="964" y="17287"/>
                  <a:pt x="1100" y="17280"/>
                </a:cubicBezTo>
                <a:lnTo>
                  <a:pt x="1349" y="17268"/>
                </a:lnTo>
                <a:lnTo>
                  <a:pt x="1349" y="16993"/>
                </a:lnTo>
                <a:cubicBezTo>
                  <a:pt x="1349" y="16743"/>
                  <a:pt x="1341" y="16720"/>
                  <a:pt x="1255" y="16700"/>
                </a:cubicBezTo>
                <a:cubicBezTo>
                  <a:pt x="1227" y="16693"/>
                  <a:pt x="1202" y="16692"/>
                  <a:pt x="1181" y="16700"/>
                </a:cubicBezTo>
                <a:close/>
                <a:moveTo>
                  <a:pt x="6794" y="16700"/>
                </a:moveTo>
                <a:cubicBezTo>
                  <a:pt x="6653" y="16658"/>
                  <a:pt x="6566" y="17012"/>
                  <a:pt x="6667" y="17223"/>
                </a:cubicBezTo>
                <a:cubicBezTo>
                  <a:pt x="6717" y="17328"/>
                  <a:pt x="6861" y="17300"/>
                  <a:pt x="6879" y="17180"/>
                </a:cubicBezTo>
                <a:cubicBezTo>
                  <a:pt x="6889" y="17116"/>
                  <a:pt x="6870" y="17103"/>
                  <a:pt x="6809" y="17135"/>
                </a:cubicBezTo>
                <a:cubicBezTo>
                  <a:pt x="6744" y="17169"/>
                  <a:pt x="6724" y="17153"/>
                  <a:pt x="6724" y="17069"/>
                </a:cubicBezTo>
                <a:cubicBezTo>
                  <a:pt x="6724" y="16996"/>
                  <a:pt x="6752" y="16960"/>
                  <a:pt x="6807" y="16960"/>
                </a:cubicBezTo>
                <a:cubicBezTo>
                  <a:pt x="6915" y="16960"/>
                  <a:pt x="6904" y="16733"/>
                  <a:pt x="6794" y="16700"/>
                </a:cubicBezTo>
                <a:close/>
                <a:moveTo>
                  <a:pt x="1868" y="17745"/>
                </a:moveTo>
                <a:cubicBezTo>
                  <a:pt x="1853" y="17745"/>
                  <a:pt x="1835" y="17783"/>
                  <a:pt x="1828" y="17830"/>
                </a:cubicBezTo>
                <a:cubicBezTo>
                  <a:pt x="1820" y="17877"/>
                  <a:pt x="1838" y="17914"/>
                  <a:pt x="1868" y="17914"/>
                </a:cubicBezTo>
                <a:cubicBezTo>
                  <a:pt x="1898" y="17914"/>
                  <a:pt x="1916" y="17877"/>
                  <a:pt x="1908" y="17830"/>
                </a:cubicBezTo>
                <a:cubicBezTo>
                  <a:pt x="1901" y="17783"/>
                  <a:pt x="1883" y="17745"/>
                  <a:pt x="1868" y="17745"/>
                </a:cubicBezTo>
                <a:close/>
                <a:moveTo>
                  <a:pt x="5702" y="17766"/>
                </a:moveTo>
                <a:cubicBezTo>
                  <a:pt x="5678" y="17765"/>
                  <a:pt x="5651" y="17766"/>
                  <a:pt x="5620" y="17775"/>
                </a:cubicBezTo>
                <a:cubicBezTo>
                  <a:pt x="5535" y="17800"/>
                  <a:pt x="5457" y="17999"/>
                  <a:pt x="5457" y="18189"/>
                </a:cubicBezTo>
                <a:cubicBezTo>
                  <a:pt x="5457" y="18372"/>
                  <a:pt x="5526" y="18551"/>
                  <a:pt x="5620" y="18612"/>
                </a:cubicBezTo>
                <a:cubicBezTo>
                  <a:pt x="5687" y="18656"/>
                  <a:pt x="5773" y="18604"/>
                  <a:pt x="5818" y="18488"/>
                </a:cubicBezTo>
                <a:cubicBezTo>
                  <a:pt x="5873" y="18350"/>
                  <a:pt x="5832" y="18301"/>
                  <a:pt x="5752" y="18407"/>
                </a:cubicBezTo>
                <a:cubicBezTo>
                  <a:pt x="5664" y="18522"/>
                  <a:pt x="5571" y="18409"/>
                  <a:pt x="5571" y="18189"/>
                </a:cubicBezTo>
                <a:cubicBezTo>
                  <a:pt x="5571" y="17952"/>
                  <a:pt x="5665" y="17857"/>
                  <a:pt x="5748" y="18014"/>
                </a:cubicBezTo>
                <a:cubicBezTo>
                  <a:pt x="5827" y="18164"/>
                  <a:pt x="5851" y="18138"/>
                  <a:pt x="5825" y="17930"/>
                </a:cubicBezTo>
                <a:cubicBezTo>
                  <a:pt x="5812" y="17823"/>
                  <a:pt x="5773" y="17771"/>
                  <a:pt x="5702" y="17766"/>
                </a:cubicBezTo>
                <a:close/>
                <a:moveTo>
                  <a:pt x="7322" y="17775"/>
                </a:moveTo>
                <a:cubicBezTo>
                  <a:pt x="7233" y="17769"/>
                  <a:pt x="7145" y="17794"/>
                  <a:pt x="7145" y="17860"/>
                </a:cubicBezTo>
                <a:cubicBezTo>
                  <a:pt x="7145" y="17924"/>
                  <a:pt x="7137" y="17924"/>
                  <a:pt x="7107" y="17860"/>
                </a:cubicBezTo>
                <a:cubicBezTo>
                  <a:pt x="7085" y="17815"/>
                  <a:pt x="7000" y="17778"/>
                  <a:pt x="6917" y="17778"/>
                </a:cubicBezTo>
                <a:lnTo>
                  <a:pt x="6766" y="17778"/>
                </a:lnTo>
                <a:lnTo>
                  <a:pt x="6782" y="18120"/>
                </a:lnTo>
                <a:cubicBezTo>
                  <a:pt x="6790" y="18308"/>
                  <a:pt x="6784" y="18461"/>
                  <a:pt x="6767" y="18461"/>
                </a:cubicBezTo>
                <a:cubicBezTo>
                  <a:pt x="6751" y="18461"/>
                  <a:pt x="6710" y="18308"/>
                  <a:pt x="6678" y="18120"/>
                </a:cubicBezTo>
                <a:cubicBezTo>
                  <a:pt x="6646" y="17932"/>
                  <a:pt x="6600" y="17778"/>
                  <a:pt x="6576" y="17778"/>
                </a:cubicBezTo>
                <a:cubicBezTo>
                  <a:pt x="6552" y="17778"/>
                  <a:pt x="6506" y="17932"/>
                  <a:pt x="6474" y="18120"/>
                </a:cubicBezTo>
                <a:cubicBezTo>
                  <a:pt x="6442" y="18308"/>
                  <a:pt x="6406" y="18461"/>
                  <a:pt x="6392" y="18461"/>
                </a:cubicBezTo>
                <a:cubicBezTo>
                  <a:pt x="6378" y="18461"/>
                  <a:pt x="6366" y="18493"/>
                  <a:pt x="6366" y="18531"/>
                </a:cubicBezTo>
                <a:cubicBezTo>
                  <a:pt x="6366" y="18568"/>
                  <a:pt x="6404" y="18597"/>
                  <a:pt x="6449" y="18597"/>
                </a:cubicBezTo>
                <a:cubicBezTo>
                  <a:pt x="6518" y="18597"/>
                  <a:pt x="6530" y="18574"/>
                  <a:pt x="6513" y="18461"/>
                </a:cubicBezTo>
                <a:cubicBezTo>
                  <a:pt x="6496" y="18354"/>
                  <a:pt x="6507" y="18325"/>
                  <a:pt x="6562" y="18325"/>
                </a:cubicBezTo>
                <a:cubicBezTo>
                  <a:pt x="6616" y="18325"/>
                  <a:pt x="6627" y="18354"/>
                  <a:pt x="6610" y="18461"/>
                </a:cubicBezTo>
                <a:cubicBezTo>
                  <a:pt x="6590" y="18594"/>
                  <a:pt x="6603" y="18598"/>
                  <a:pt x="7055" y="18582"/>
                </a:cubicBezTo>
                <a:cubicBezTo>
                  <a:pt x="7509" y="18566"/>
                  <a:pt x="7521" y="18560"/>
                  <a:pt x="7531" y="18410"/>
                </a:cubicBezTo>
                <a:cubicBezTo>
                  <a:pt x="7542" y="18248"/>
                  <a:pt x="7488" y="18198"/>
                  <a:pt x="7460" y="18343"/>
                </a:cubicBezTo>
                <a:cubicBezTo>
                  <a:pt x="7451" y="18390"/>
                  <a:pt x="7443" y="18328"/>
                  <a:pt x="7442" y="18207"/>
                </a:cubicBezTo>
                <a:cubicBezTo>
                  <a:pt x="7440" y="18039"/>
                  <a:pt x="7450" y="17996"/>
                  <a:pt x="7488" y="18026"/>
                </a:cubicBezTo>
                <a:cubicBezTo>
                  <a:pt x="7541" y="18069"/>
                  <a:pt x="7546" y="18048"/>
                  <a:pt x="7516" y="17887"/>
                </a:cubicBezTo>
                <a:cubicBezTo>
                  <a:pt x="7504" y="17820"/>
                  <a:pt x="7412" y="17782"/>
                  <a:pt x="7322" y="17775"/>
                </a:cubicBezTo>
                <a:close/>
                <a:moveTo>
                  <a:pt x="1631" y="17778"/>
                </a:moveTo>
                <a:cubicBezTo>
                  <a:pt x="1405" y="17778"/>
                  <a:pt x="1369" y="18113"/>
                  <a:pt x="1579" y="18259"/>
                </a:cubicBezTo>
                <a:cubicBezTo>
                  <a:pt x="1640" y="18301"/>
                  <a:pt x="1690" y="18363"/>
                  <a:pt x="1690" y="18398"/>
                </a:cubicBezTo>
                <a:cubicBezTo>
                  <a:pt x="1690" y="18501"/>
                  <a:pt x="1586" y="18471"/>
                  <a:pt x="1521" y="18349"/>
                </a:cubicBezTo>
                <a:cubicBezTo>
                  <a:pt x="1451" y="18215"/>
                  <a:pt x="1415" y="18261"/>
                  <a:pt x="1444" y="18452"/>
                </a:cubicBezTo>
                <a:cubicBezTo>
                  <a:pt x="1455" y="18528"/>
                  <a:pt x="1496" y="18602"/>
                  <a:pt x="1536" y="18618"/>
                </a:cubicBezTo>
                <a:cubicBezTo>
                  <a:pt x="1575" y="18634"/>
                  <a:pt x="1618" y="18652"/>
                  <a:pt x="1629" y="18658"/>
                </a:cubicBezTo>
                <a:cubicBezTo>
                  <a:pt x="1641" y="18663"/>
                  <a:pt x="1682" y="18609"/>
                  <a:pt x="1723" y="18540"/>
                </a:cubicBezTo>
                <a:cubicBezTo>
                  <a:pt x="1777" y="18447"/>
                  <a:pt x="1791" y="18382"/>
                  <a:pt x="1772" y="18286"/>
                </a:cubicBezTo>
                <a:cubicBezTo>
                  <a:pt x="1757" y="18214"/>
                  <a:pt x="1748" y="18069"/>
                  <a:pt x="1751" y="17966"/>
                </a:cubicBezTo>
                <a:cubicBezTo>
                  <a:pt x="1758" y="17790"/>
                  <a:pt x="1751" y="17778"/>
                  <a:pt x="1631" y="17778"/>
                </a:cubicBezTo>
                <a:close/>
                <a:moveTo>
                  <a:pt x="5992" y="17778"/>
                </a:moveTo>
                <a:cubicBezTo>
                  <a:pt x="5917" y="17771"/>
                  <a:pt x="5847" y="17794"/>
                  <a:pt x="5847" y="17848"/>
                </a:cubicBezTo>
                <a:cubicBezTo>
                  <a:pt x="5847" y="17885"/>
                  <a:pt x="5862" y="17914"/>
                  <a:pt x="5880" y="17914"/>
                </a:cubicBezTo>
                <a:cubicBezTo>
                  <a:pt x="5898" y="17914"/>
                  <a:pt x="5912" y="18039"/>
                  <a:pt x="5912" y="18189"/>
                </a:cubicBezTo>
                <a:cubicBezTo>
                  <a:pt x="5912" y="18339"/>
                  <a:pt x="5898" y="18461"/>
                  <a:pt x="5880" y="18461"/>
                </a:cubicBezTo>
                <a:cubicBezTo>
                  <a:pt x="5862" y="18461"/>
                  <a:pt x="5847" y="18493"/>
                  <a:pt x="5847" y="18531"/>
                </a:cubicBezTo>
                <a:cubicBezTo>
                  <a:pt x="5847" y="18568"/>
                  <a:pt x="5891" y="18597"/>
                  <a:pt x="5945" y="18597"/>
                </a:cubicBezTo>
                <a:cubicBezTo>
                  <a:pt x="5998" y="18597"/>
                  <a:pt x="6041" y="18568"/>
                  <a:pt x="6041" y="18531"/>
                </a:cubicBezTo>
                <a:cubicBezTo>
                  <a:pt x="6041" y="18493"/>
                  <a:pt x="6027" y="18461"/>
                  <a:pt x="6009" y="18461"/>
                </a:cubicBezTo>
                <a:cubicBezTo>
                  <a:pt x="5936" y="18461"/>
                  <a:pt x="5984" y="18333"/>
                  <a:pt x="6073" y="18292"/>
                </a:cubicBezTo>
                <a:cubicBezTo>
                  <a:pt x="6180" y="18242"/>
                  <a:pt x="6231" y="18030"/>
                  <a:pt x="6170" y="17878"/>
                </a:cubicBezTo>
                <a:cubicBezTo>
                  <a:pt x="6148" y="17822"/>
                  <a:pt x="6067" y="17786"/>
                  <a:pt x="5992" y="17778"/>
                </a:cubicBezTo>
                <a:close/>
                <a:moveTo>
                  <a:pt x="2094" y="17984"/>
                </a:moveTo>
                <a:cubicBezTo>
                  <a:pt x="2034" y="17992"/>
                  <a:pt x="1972" y="18029"/>
                  <a:pt x="1960" y="18093"/>
                </a:cubicBezTo>
                <a:cubicBezTo>
                  <a:pt x="1949" y="18153"/>
                  <a:pt x="1957" y="18225"/>
                  <a:pt x="1979" y="18253"/>
                </a:cubicBezTo>
                <a:cubicBezTo>
                  <a:pt x="2007" y="18290"/>
                  <a:pt x="2004" y="18327"/>
                  <a:pt x="1967" y="18392"/>
                </a:cubicBezTo>
                <a:cubicBezTo>
                  <a:pt x="1923" y="18468"/>
                  <a:pt x="1917" y="18445"/>
                  <a:pt x="1917" y="18226"/>
                </a:cubicBezTo>
                <a:cubicBezTo>
                  <a:pt x="1917" y="18025"/>
                  <a:pt x="1905" y="17978"/>
                  <a:pt x="1861" y="17996"/>
                </a:cubicBezTo>
                <a:cubicBezTo>
                  <a:pt x="1820" y="18013"/>
                  <a:pt x="1806" y="18093"/>
                  <a:pt x="1803" y="18310"/>
                </a:cubicBezTo>
                <a:lnTo>
                  <a:pt x="1799" y="18603"/>
                </a:lnTo>
                <a:lnTo>
                  <a:pt x="2052" y="18588"/>
                </a:lnTo>
                <a:cubicBezTo>
                  <a:pt x="2191" y="18579"/>
                  <a:pt x="2315" y="18591"/>
                  <a:pt x="2327" y="18615"/>
                </a:cubicBezTo>
                <a:cubicBezTo>
                  <a:pt x="2354" y="18673"/>
                  <a:pt x="2469" y="18546"/>
                  <a:pt x="2469" y="18458"/>
                </a:cubicBezTo>
                <a:cubicBezTo>
                  <a:pt x="2469" y="18421"/>
                  <a:pt x="2432" y="18410"/>
                  <a:pt x="2387" y="18434"/>
                </a:cubicBezTo>
                <a:cubicBezTo>
                  <a:pt x="2337" y="18460"/>
                  <a:pt x="2307" y="18447"/>
                  <a:pt x="2307" y="18401"/>
                </a:cubicBezTo>
                <a:cubicBezTo>
                  <a:pt x="2307" y="18359"/>
                  <a:pt x="2342" y="18325"/>
                  <a:pt x="2387" y="18325"/>
                </a:cubicBezTo>
                <a:cubicBezTo>
                  <a:pt x="2446" y="18325"/>
                  <a:pt x="2469" y="18288"/>
                  <a:pt x="2469" y="18189"/>
                </a:cubicBezTo>
                <a:cubicBezTo>
                  <a:pt x="2469" y="18022"/>
                  <a:pt x="2328" y="17931"/>
                  <a:pt x="2258" y="18053"/>
                </a:cubicBezTo>
                <a:cubicBezTo>
                  <a:pt x="2224" y="18112"/>
                  <a:pt x="2209" y="18113"/>
                  <a:pt x="2209" y="18059"/>
                </a:cubicBezTo>
                <a:cubicBezTo>
                  <a:pt x="2209" y="17998"/>
                  <a:pt x="2153" y="17976"/>
                  <a:pt x="2094" y="17984"/>
                </a:cubicBezTo>
                <a:close/>
                <a:moveTo>
                  <a:pt x="6297" y="18198"/>
                </a:moveTo>
                <a:cubicBezTo>
                  <a:pt x="6245" y="18203"/>
                  <a:pt x="6189" y="18241"/>
                  <a:pt x="6179" y="18307"/>
                </a:cubicBezTo>
                <a:cubicBezTo>
                  <a:pt x="6170" y="18365"/>
                  <a:pt x="6204" y="18395"/>
                  <a:pt x="6283" y="18395"/>
                </a:cubicBezTo>
                <a:cubicBezTo>
                  <a:pt x="6366" y="18395"/>
                  <a:pt x="6399" y="18363"/>
                  <a:pt x="6399" y="18286"/>
                </a:cubicBezTo>
                <a:cubicBezTo>
                  <a:pt x="6399" y="18220"/>
                  <a:pt x="6349" y="18193"/>
                  <a:pt x="6297" y="18198"/>
                </a:cubicBezTo>
                <a:close/>
                <a:moveTo>
                  <a:pt x="98" y="18939"/>
                </a:moveTo>
                <a:lnTo>
                  <a:pt x="2614" y="18939"/>
                </a:lnTo>
                <a:lnTo>
                  <a:pt x="5132" y="18939"/>
                </a:lnTo>
                <a:lnTo>
                  <a:pt x="5132" y="20204"/>
                </a:lnTo>
                <a:lnTo>
                  <a:pt x="5132" y="21467"/>
                </a:lnTo>
                <a:lnTo>
                  <a:pt x="3208" y="21449"/>
                </a:lnTo>
                <a:lnTo>
                  <a:pt x="1284" y="21431"/>
                </a:lnTo>
                <a:lnTo>
                  <a:pt x="1273" y="21141"/>
                </a:lnTo>
                <a:cubicBezTo>
                  <a:pt x="1267" y="20981"/>
                  <a:pt x="1277" y="20851"/>
                  <a:pt x="1294" y="20851"/>
                </a:cubicBezTo>
                <a:cubicBezTo>
                  <a:pt x="1311" y="20851"/>
                  <a:pt x="1318" y="20911"/>
                  <a:pt x="1309" y="20987"/>
                </a:cubicBezTo>
                <a:cubicBezTo>
                  <a:pt x="1277" y="21238"/>
                  <a:pt x="1349" y="21314"/>
                  <a:pt x="1618" y="21313"/>
                </a:cubicBezTo>
                <a:cubicBezTo>
                  <a:pt x="1756" y="21312"/>
                  <a:pt x="1886" y="21281"/>
                  <a:pt x="1908" y="21244"/>
                </a:cubicBezTo>
                <a:cubicBezTo>
                  <a:pt x="1936" y="21197"/>
                  <a:pt x="1948" y="21200"/>
                  <a:pt x="1948" y="21253"/>
                </a:cubicBezTo>
                <a:cubicBezTo>
                  <a:pt x="1948" y="21359"/>
                  <a:pt x="2128" y="21349"/>
                  <a:pt x="2171" y="21241"/>
                </a:cubicBezTo>
                <a:cubicBezTo>
                  <a:pt x="2191" y="21192"/>
                  <a:pt x="2197" y="21084"/>
                  <a:pt x="2187" y="21002"/>
                </a:cubicBezTo>
                <a:cubicBezTo>
                  <a:pt x="2177" y="20917"/>
                  <a:pt x="2184" y="20851"/>
                  <a:pt x="2203" y="20851"/>
                </a:cubicBezTo>
                <a:cubicBezTo>
                  <a:pt x="2222" y="20851"/>
                  <a:pt x="2242" y="20949"/>
                  <a:pt x="2248" y="21071"/>
                </a:cubicBezTo>
                <a:cubicBezTo>
                  <a:pt x="2256" y="21254"/>
                  <a:pt x="2272" y="21295"/>
                  <a:pt x="2337" y="21295"/>
                </a:cubicBezTo>
                <a:cubicBezTo>
                  <a:pt x="2380" y="21295"/>
                  <a:pt x="2422" y="21251"/>
                  <a:pt x="2430" y="21198"/>
                </a:cubicBezTo>
                <a:cubicBezTo>
                  <a:pt x="2441" y="21132"/>
                  <a:pt x="2428" y="21114"/>
                  <a:pt x="2391" y="21144"/>
                </a:cubicBezTo>
                <a:cubicBezTo>
                  <a:pt x="2351" y="21176"/>
                  <a:pt x="2340" y="21149"/>
                  <a:pt x="2340" y="21026"/>
                </a:cubicBezTo>
                <a:cubicBezTo>
                  <a:pt x="2340" y="20936"/>
                  <a:pt x="2358" y="20842"/>
                  <a:pt x="2380" y="20821"/>
                </a:cubicBezTo>
                <a:cubicBezTo>
                  <a:pt x="2412" y="20789"/>
                  <a:pt x="2412" y="20774"/>
                  <a:pt x="2380" y="20742"/>
                </a:cubicBezTo>
                <a:cubicBezTo>
                  <a:pt x="2358" y="20720"/>
                  <a:pt x="2340" y="20659"/>
                  <a:pt x="2340" y="20606"/>
                </a:cubicBezTo>
                <a:cubicBezTo>
                  <a:pt x="2340" y="20473"/>
                  <a:pt x="2284" y="20483"/>
                  <a:pt x="2246" y="20624"/>
                </a:cubicBezTo>
                <a:cubicBezTo>
                  <a:pt x="2223" y="20710"/>
                  <a:pt x="2179" y="20736"/>
                  <a:pt x="2078" y="20724"/>
                </a:cubicBezTo>
                <a:cubicBezTo>
                  <a:pt x="1948" y="20708"/>
                  <a:pt x="1941" y="20716"/>
                  <a:pt x="1956" y="20875"/>
                </a:cubicBezTo>
                <a:cubicBezTo>
                  <a:pt x="1967" y="21003"/>
                  <a:pt x="1953" y="21060"/>
                  <a:pt x="1894" y="21117"/>
                </a:cubicBezTo>
                <a:cubicBezTo>
                  <a:pt x="1800" y="21207"/>
                  <a:pt x="1754" y="21213"/>
                  <a:pt x="1754" y="21132"/>
                </a:cubicBezTo>
                <a:cubicBezTo>
                  <a:pt x="1754" y="21098"/>
                  <a:pt x="1792" y="21050"/>
                  <a:pt x="1838" y="21026"/>
                </a:cubicBezTo>
                <a:cubicBezTo>
                  <a:pt x="1960" y="20962"/>
                  <a:pt x="1930" y="20754"/>
                  <a:pt x="1795" y="20727"/>
                </a:cubicBezTo>
                <a:cubicBezTo>
                  <a:pt x="1709" y="20710"/>
                  <a:pt x="1684" y="20735"/>
                  <a:pt x="1661" y="20863"/>
                </a:cubicBezTo>
                <a:cubicBezTo>
                  <a:pt x="1646" y="20950"/>
                  <a:pt x="1639" y="21061"/>
                  <a:pt x="1648" y="21108"/>
                </a:cubicBezTo>
                <a:cubicBezTo>
                  <a:pt x="1656" y="21155"/>
                  <a:pt x="1648" y="21192"/>
                  <a:pt x="1628" y="21192"/>
                </a:cubicBezTo>
                <a:cubicBezTo>
                  <a:pt x="1608" y="21192"/>
                  <a:pt x="1592" y="21085"/>
                  <a:pt x="1592" y="20954"/>
                </a:cubicBezTo>
                <a:cubicBezTo>
                  <a:pt x="1592" y="20760"/>
                  <a:pt x="1580" y="20715"/>
                  <a:pt x="1527" y="20715"/>
                </a:cubicBezTo>
                <a:cubicBezTo>
                  <a:pt x="1491" y="20715"/>
                  <a:pt x="1462" y="20744"/>
                  <a:pt x="1462" y="20781"/>
                </a:cubicBezTo>
                <a:cubicBezTo>
                  <a:pt x="1462" y="20819"/>
                  <a:pt x="1476" y="20851"/>
                  <a:pt x="1494" y="20851"/>
                </a:cubicBezTo>
                <a:cubicBezTo>
                  <a:pt x="1547" y="20851"/>
                  <a:pt x="1531" y="21105"/>
                  <a:pt x="1475" y="21150"/>
                </a:cubicBezTo>
                <a:cubicBezTo>
                  <a:pt x="1398" y="21212"/>
                  <a:pt x="1398" y="21210"/>
                  <a:pt x="1398" y="20954"/>
                </a:cubicBezTo>
                <a:lnTo>
                  <a:pt x="1398" y="20715"/>
                </a:lnTo>
                <a:lnTo>
                  <a:pt x="1209" y="20715"/>
                </a:lnTo>
                <a:cubicBezTo>
                  <a:pt x="1106" y="20715"/>
                  <a:pt x="1004" y="20747"/>
                  <a:pt x="985" y="20787"/>
                </a:cubicBezTo>
                <a:cubicBezTo>
                  <a:pt x="960" y="20841"/>
                  <a:pt x="943" y="20841"/>
                  <a:pt x="928" y="20787"/>
                </a:cubicBezTo>
                <a:cubicBezTo>
                  <a:pt x="898" y="20688"/>
                  <a:pt x="770" y="20694"/>
                  <a:pt x="722" y="20796"/>
                </a:cubicBezTo>
                <a:cubicBezTo>
                  <a:pt x="692" y="20860"/>
                  <a:pt x="682" y="20845"/>
                  <a:pt x="682" y="20730"/>
                </a:cubicBezTo>
                <a:cubicBezTo>
                  <a:pt x="682" y="20542"/>
                  <a:pt x="592" y="20440"/>
                  <a:pt x="424" y="20440"/>
                </a:cubicBezTo>
                <a:cubicBezTo>
                  <a:pt x="299" y="20440"/>
                  <a:pt x="254" y="20520"/>
                  <a:pt x="325" y="20612"/>
                </a:cubicBezTo>
                <a:cubicBezTo>
                  <a:pt x="343" y="20635"/>
                  <a:pt x="357" y="20775"/>
                  <a:pt x="357" y="20923"/>
                </a:cubicBezTo>
                <a:cubicBezTo>
                  <a:pt x="357" y="21071"/>
                  <a:pt x="343" y="21192"/>
                  <a:pt x="325" y="21192"/>
                </a:cubicBezTo>
                <a:cubicBezTo>
                  <a:pt x="307" y="21192"/>
                  <a:pt x="292" y="21221"/>
                  <a:pt x="292" y="21259"/>
                </a:cubicBezTo>
                <a:cubicBezTo>
                  <a:pt x="292" y="21296"/>
                  <a:pt x="337" y="21328"/>
                  <a:pt x="391" y="21328"/>
                </a:cubicBezTo>
                <a:cubicBezTo>
                  <a:pt x="481" y="21328"/>
                  <a:pt x="488" y="21313"/>
                  <a:pt x="470" y="21141"/>
                </a:cubicBezTo>
                <a:lnTo>
                  <a:pt x="450" y="20954"/>
                </a:lnTo>
                <a:lnTo>
                  <a:pt x="519" y="21135"/>
                </a:lnTo>
                <a:cubicBezTo>
                  <a:pt x="575" y="21286"/>
                  <a:pt x="612" y="21316"/>
                  <a:pt x="739" y="21316"/>
                </a:cubicBezTo>
                <a:cubicBezTo>
                  <a:pt x="823" y="21316"/>
                  <a:pt x="917" y="21287"/>
                  <a:pt x="948" y="21253"/>
                </a:cubicBezTo>
                <a:cubicBezTo>
                  <a:pt x="983" y="21213"/>
                  <a:pt x="1011" y="21216"/>
                  <a:pt x="1024" y="21259"/>
                </a:cubicBezTo>
                <a:cubicBezTo>
                  <a:pt x="1035" y="21296"/>
                  <a:pt x="1073" y="21328"/>
                  <a:pt x="1109" y="21328"/>
                </a:cubicBezTo>
                <a:cubicBezTo>
                  <a:pt x="1144" y="21328"/>
                  <a:pt x="1164" y="21360"/>
                  <a:pt x="1153" y="21398"/>
                </a:cubicBezTo>
                <a:cubicBezTo>
                  <a:pt x="1141" y="21438"/>
                  <a:pt x="926" y="21464"/>
                  <a:pt x="615" y="21464"/>
                </a:cubicBezTo>
                <a:lnTo>
                  <a:pt x="98" y="21464"/>
                </a:lnTo>
                <a:lnTo>
                  <a:pt x="98" y="20201"/>
                </a:lnTo>
                <a:lnTo>
                  <a:pt x="98" y="18939"/>
                </a:lnTo>
                <a:close/>
                <a:moveTo>
                  <a:pt x="5230" y="18939"/>
                </a:moveTo>
                <a:lnTo>
                  <a:pt x="7666" y="18939"/>
                </a:lnTo>
                <a:lnTo>
                  <a:pt x="10102" y="18939"/>
                </a:lnTo>
                <a:lnTo>
                  <a:pt x="10102" y="20201"/>
                </a:lnTo>
                <a:lnTo>
                  <a:pt x="10102" y="21464"/>
                </a:lnTo>
                <a:lnTo>
                  <a:pt x="7666" y="21464"/>
                </a:lnTo>
                <a:lnTo>
                  <a:pt x="5230" y="21464"/>
                </a:lnTo>
                <a:lnTo>
                  <a:pt x="5230" y="20201"/>
                </a:lnTo>
                <a:lnTo>
                  <a:pt x="5230" y="18939"/>
                </a:lnTo>
                <a:close/>
                <a:moveTo>
                  <a:pt x="10167" y="18939"/>
                </a:moveTo>
                <a:lnTo>
                  <a:pt x="12758" y="18939"/>
                </a:lnTo>
                <a:lnTo>
                  <a:pt x="15348" y="18939"/>
                </a:lnTo>
                <a:lnTo>
                  <a:pt x="15348" y="20201"/>
                </a:lnTo>
                <a:lnTo>
                  <a:pt x="15348" y="21464"/>
                </a:lnTo>
                <a:lnTo>
                  <a:pt x="12758" y="21464"/>
                </a:lnTo>
                <a:lnTo>
                  <a:pt x="10167" y="21464"/>
                </a:lnTo>
                <a:lnTo>
                  <a:pt x="10167" y="20201"/>
                </a:lnTo>
                <a:lnTo>
                  <a:pt x="10167" y="18939"/>
                </a:lnTo>
                <a:close/>
                <a:moveTo>
                  <a:pt x="15428" y="18939"/>
                </a:moveTo>
                <a:lnTo>
                  <a:pt x="18467" y="18939"/>
                </a:lnTo>
                <a:lnTo>
                  <a:pt x="21504" y="18939"/>
                </a:lnTo>
                <a:lnTo>
                  <a:pt x="21504" y="20201"/>
                </a:lnTo>
                <a:lnTo>
                  <a:pt x="21504" y="21464"/>
                </a:lnTo>
                <a:lnTo>
                  <a:pt x="18467" y="21464"/>
                </a:lnTo>
                <a:lnTo>
                  <a:pt x="15428" y="21464"/>
                </a:lnTo>
                <a:lnTo>
                  <a:pt x="15428" y="20201"/>
                </a:lnTo>
                <a:lnTo>
                  <a:pt x="15428" y="18939"/>
                </a:lnTo>
                <a:close/>
                <a:moveTo>
                  <a:pt x="11377" y="19077"/>
                </a:moveTo>
                <a:cubicBezTo>
                  <a:pt x="11314" y="19080"/>
                  <a:pt x="11270" y="19197"/>
                  <a:pt x="11291" y="19313"/>
                </a:cubicBezTo>
                <a:cubicBezTo>
                  <a:pt x="11307" y="19399"/>
                  <a:pt x="11302" y="19425"/>
                  <a:pt x="11277" y="19392"/>
                </a:cubicBezTo>
                <a:cubicBezTo>
                  <a:pt x="11256" y="19365"/>
                  <a:pt x="11211" y="19375"/>
                  <a:pt x="11175" y="19416"/>
                </a:cubicBezTo>
                <a:cubicBezTo>
                  <a:pt x="11103" y="19496"/>
                  <a:pt x="11083" y="19816"/>
                  <a:pt x="11143" y="19941"/>
                </a:cubicBezTo>
                <a:cubicBezTo>
                  <a:pt x="11162" y="19982"/>
                  <a:pt x="11273" y="20018"/>
                  <a:pt x="11390" y="20023"/>
                </a:cubicBezTo>
                <a:cubicBezTo>
                  <a:pt x="11573" y="20031"/>
                  <a:pt x="11600" y="20020"/>
                  <a:pt x="11583" y="19926"/>
                </a:cubicBezTo>
                <a:cubicBezTo>
                  <a:pt x="11572" y="19866"/>
                  <a:pt x="11564" y="19664"/>
                  <a:pt x="11564" y="19479"/>
                </a:cubicBezTo>
                <a:cubicBezTo>
                  <a:pt x="11564" y="19216"/>
                  <a:pt x="11552" y="19144"/>
                  <a:pt x="11511" y="19144"/>
                </a:cubicBezTo>
                <a:cubicBezTo>
                  <a:pt x="11475" y="19144"/>
                  <a:pt x="11463" y="19185"/>
                  <a:pt x="11475" y="19280"/>
                </a:cubicBezTo>
                <a:cubicBezTo>
                  <a:pt x="11484" y="19355"/>
                  <a:pt x="11480" y="19416"/>
                  <a:pt x="11465" y="19416"/>
                </a:cubicBezTo>
                <a:cubicBezTo>
                  <a:pt x="11450" y="19416"/>
                  <a:pt x="11446" y="19523"/>
                  <a:pt x="11456" y="19654"/>
                </a:cubicBezTo>
                <a:cubicBezTo>
                  <a:pt x="11468" y="19810"/>
                  <a:pt x="11462" y="19896"/>
                  <a:pt x="11438" y="19896"/>
                </a:cubicBezTo>
                <a:cubicBezTo>
                  <a:pt x="11415" y="19896"/>
                  <a:pt x="11402" y="19744"/>
                  <a:pt x="11402" y="19485"/>
                </a:cubicBezTo>
                <a:cubicBezTo>
                  <a:pt x="11402" y="19260"/>
                  <a:pt x="11391" y="19077"/>
                  <a:pt x="11377" y="19077"/>
                </a:cubicBezTo>
                <a:close/>
                <a:moveTo>
                  <a:pt x="8901" y="19096"/>
                </a:moveTo>
                <a:cubicBezTo>
                  <a:pt x="8891" y="19095"/>
                  <a:pt x="8877" y="19102"/>
                  <a:pt x="8859" y="19114"/>
                </a:cubicBezTo>
                <a:cubicBezTo>
                  <a:pt x="8765" y="19175"/>
                  <a:pt x="8744" y="19224"/>
                  <a:pt x="8795" y="19262"/>
                </a:cubicBezTo>
                <a:cubicBezTo>
                  <a:pt x="8819" y="19280"/>
                  <a:pt x="8833" y="19404"/>
                  <a:pt x="8831" y="19576"/>
                </a:cubicBezTo>
                <a:cubicBezTo>
                  <a:pt x="8829" y="19732"/>
                  <a:pt x="8821" y="19799"/>
                  <a:pt x="8812" y="19724"/>
                </a:cubicBezTo>
                <a:cubicBezTo>
                  <a:pt x="8788" y="19513"/>
                  <a:pt x="8698" y="19338"/>
                  <a:pt x="8634" y="19374"/>
                </a:cubicBezTo>
                <a:cubicBezTo>
                  <a:pt x="8590" y="19397"/>
                  <a:pt x="8576" y="19365"/>
                  <a:pt x="8576" y="19247"/>
                </a:cubicBezTo>
                <a:cubicBezTo>
                  <a:pt x="8576" y="19122"/>
                  <a:pt x="8561" y="19098"/>
                  <a:pt x="8510" y="19126"/>
                </a:cubicBezTo>
                <a:cubicBezTo>
                  <a:pt x="8444" y="19162"/>
                  <a:pt x="8420" y="19280"/>
                  <a:pt x="8478" y="19280"/>
                </a:cubicBezTo>
                <a:cubicBezTo>
                  <a:pt x="8496" y="19280"/>
                  <a:pt x="8510" y="19448"/>
                  <a:pt x="8510" y="19654"/>
                </a:cubicBezTo>
                <a:cubicBezTo>
                  <a:pt x="8510" y="20020"/>
                  <a:pt x="8512" y="20032"/>
                  <a:pt x="8601" y="20032"/>
                </a:cubicBezTo>
                <a:cubicBezTo>
                  <a:pt x="8651" y="20032"/>
                  <a:pt x="8710" y="19996"/>
                  <a:pt x="8731" y="19951"/>
                </a:cubicBezTo>
                <a:cubicBezTo>
                  <a:pt x="8762" y="19887"/>
                  <a:pt x="8770" y="19887"/>
                  <a:pt x="8770" y="19951"/>
                </a:cubicBezTo>
                <a:cubicBezTo>
                  <a:pt x="8770" y="19997"/>
                  <a:pt x="8814" y="20032"/>
                  <a:pt x="8871" y="20032"/>
                </a:cubicBezTo>
                <a:cubicBezTo>
                  <a:pt x="8950" y="20032"/>
                  <a:pt x="8968" y="20008"/>
                  <a:pt x="8953" y="19923"/>
                </a:cubicBezTo>
                <a:cubicBezTo>
                  <a:pt x="8942" y="19864"/>
                  <a:pt x="8933" y="19646"/>
                  <a:pt x="8933" y="19440"/>
                </a:cubicBezTo>
                <a:cubicBezTo>
                  <a:pt x="8933" y="19172"/>
                  <a:pt x="8931" y="19098"/>
                  <a:pt x="8901" y="19096"/>
                </a:cubicBezTo>
                <a:close/>
                <a:moveTo>
                  <a:pt x="13025" y="19096"/>
                </a:moveTo>
                <a:cubicBezTo>
                  <a:pt x="13015" y="19095"/>
                  <a:pt x="13002" y="19102"/>
                  <a:pt x="12985" y="19114"/>
                </a:cubicBezTo>
                <a:cubicBezTo>
                  <a:pt x="12891" y="19175"/>
                  <a:pt x="12870" y="19224"/>
                  <a:pt x="12920" y="19262"/>
                </a:cubicBezTo>
                <a:cubicBezTo>
                  <a:pt x="12969" y="19298"/>
                  <a:pt x="12975" y="19799"/>
                  <a:pt x="12928" y="19860"/>
                </a:cubicBezTo>
                <a:cubicBezTo>
                  <a:pt x="12909" y="19884"/>
                  <a:pt x="12896" y="19829"/>
                  <a:pt x="12896" y="19733"/>
                </a:cubicBezTo>
                <a:cubicBezTo>
                  <a:pt x="12896" y="19554"/>
                  <a:pt x="12820" y="19348"/>
                  <a:pt x="12755" y="19349"/>
                </a:cubicBezTo>
                <a:cubicBezTo>
                  <a:pt x="12688" y="19351"/>
                  <a:pt x="12649" y="19446"/>
                  <a:pt x="12613" y="19691"/>
                </a:cubicBezTo>
                <a:lnTo>
                  <a:pt x="12578" y="19929"/>
                </a:lnTo>
                <a:lnTo>
                  <a:pt x="12574" y="19679"/>
                </a:lnTo>
                <a:cubicBezTo>
                  <a:pt x="12570" y="19399"/>
                  <a:pt x="12522" y="19333"/>
                  <a:pt x="12359" y="19389"/>
                </a:cubicBezTo>
                <a:cubicBezTo>
                  <a:pt x="12225" y="19435"/>
                  <a:pt x="12206" y="19433"/>
                  <a:pt x="12128" y="19383"/>
                </a:cubicBezTo>
                <a:cubicBezTo>
                  <a:pt x="11988" y="19291"/>
                  <a:pt x="11883" y="19801"/>
                  <a:pt x="12010" y="19957"/>
                </a:cubicBezTo>
                <a:cubicBezTo>
                  <a:pt x="12083" y="20046"/>
                  <a:pt x="12106" y="20049"/>
                  <a:pt x="12183" y="19963"/>
                </a:cubicBezTo>
                <a:cubicBezTo>
                  <a:pt x="12222" y="19919"/>
                  <a:pt x="12246" y="19915"/>
                  <a:pt x="12246" y="19957"/>
                </a:cubicBezTo>
                <a:cubicBezTo>
                  <a:pt x="12246" y="19996"/>
                  <a:pt x="12417" y="20020"/>
                  <a:pt x="12670" y="20017"/>
                </a:cubicBezTo>
                <a:cubicBezTo>
                  <a:pt x="13027" y="20013"/>
                  <a:pt x="13091" y="19998"/>
                  <a:pt x="13076" y="19914"/>
                </a:cubicBezTo>
                <a:cubicBezTo>
                  <a:pt x="13066" y="19860"/>
                  <a:pt x="13058" y="19646"/>
                  <a:pt x="13058" y="19440"/>
                </a:cubicBezTo>
                <a:cubicBezTo>
                  <a:pt x="13058" y="19172"/>
                  <a:pt x="13056" y="19098"/>
                  <a:pt x="13025" y="19096"/>
                </a:cubicBezTo>
                <a:close/>
                <a:moveTo>
                  <a:pt x="1887" y="19117"/>
                </a:moveTo>
                <a:cubicBezTo>
                  <a:pt x="1878" y="19113"/>
                  <a:pt x="1867" y="19118"/>
                  <a:pt x="1852" y="19126"/>
                </a:cubicBezTo>
                <a:cubicBezTo>
                  <a:pt x="1785" y="19163"/>
                  <a:pt x="1760" y="19280"/>
                  <a:pt x="1820" y="19280"/>
                </a:cubicBezTo>
                <a:cubicBezTo>
                  <a:pt x="1841" y="19280"/>
                  <a:pt x="1851" y="19398"/>
                  <a:pt x="1845" y="19570"/>
                </a:cubicBezTo>
                <a:cubicBezTo>
                  <a:pt x="1833" y="19911"/>
                  <a:pt x="1775" y="19959"/>
                  <a:pt x="1760" y="19639"/>
                </a:cubicBezTo>
                <a:cubicBezTo>
                  <a:pt x="1754" y="19517"/>
                  <a:pt x="1748" y="19413"/>
                  <a:pt x="1744" y="19410"/>
                </a:cubicBezTo>
                <a:cubicBezTo>
                  <a:pt x="1741" y="19407"/>
                  <a:pt x="1574" y="19389"/>
                  <a:pt x="1373" y="19371"/>
                </a:cubicBezTo>
                <a:cubicBezTo>
                  <a:pt x="1101" y="19345"/>
                  <a:pt x="1007" y="19357"/>
                  <a:pt x="1007" y="19419"/>
                </a:cubicBezTo>
                <a:cubicBezTo>
                  <a:pt x="1007" y="19481"/>
                  <a:pt x="995" y="19481"/>
                  <a:pt x="958" y="19416"/>
                </a:cubicBezTo>
                <a:cubicBezTo>
                  <a:pt x="877" y="19275"/>
                  <a:pt x="748" y="19436"/>
                  <a:pt x="748" y="19676"/>
                </a:cubicBezTo>
                <a:cubicBezTo>
                  <a:pt x="748" y="19782"/>
                  <a:pt x="765" y="19906"/>
                  <a:pt x="787" y="19951"/>
                </a:cubicBezTo>
                <a:cubicBezTo>
                  <a:pt x="808" y="19996"/>
                  <a:pt x="847" y="20032"/>
                  <a:pt x="873" y="20032"/>
                </a:cubicBezTo>
                <a:cubicBezTo>
                  <a:pt x="937" y="20032"/>
                  <a:pt x="1039" y="19831"/>
                  <a:pt x="1043" y="19697"/>
                </a:cubicBezTo>
                <a:cubicBezTo>
                  <a:pt x="1044" y="19637"/>
                  <a:pt x="1066" y="19687"/>
                  <a:pt x="1091" y="19809"/>
                </a:cubicBezTo>
                <a:cubicBezTo>
                  <a:pt x="1143" y="20056"/>
                  <a:pt x="1184" y="20090"/>
                  <a:pt x="1217" y="19911"/>
                </a:cubicBezTo>
                <a:cubicBezTo>
                  <a:pt x="1237" y="19798"/>
                  <a:pt x="1241" y="19798"/>
                  <a:pt x="1271" y="19911"/>
                </a:cubicBezTo>
                <a:cubicBezTo>
                  <a:pt x="1318" y="20087"/>
                  <a:pt x="1346" y="20060"/>
                  <a:pt x="1392" y="19793"/>
                </a:cubicBezTo>
                <a:cubicBezTo>
                  <a:pt x="1415" y="19662"/>
                  <a:pt x="1447" y="19555"/>
                  <a:pt x="1464" y="19555"/>
                </a:cubicBezTo>
                <a:cubicBezTo>
                  <a:pt x="1505" y="19555"/>
                  <a:pt x="1503" y="19807"/>
                  <a:pt x="1462" y="19860"/>
                </a:cubicBezTo>
                <a:cubicBezTo>
                  <a:pt x="1375" y="19974"/>
                  <a:pt x="1455" y="20032"/>
                  <a:pt x="1705" y="20032"/>
                </a:cubicBezTo>
                <a:cubicBezTo>
                  <a:pt x="1956" y="20032"/>
                  <a:pt x="2036" y="19974"/>
                  <a:pt x="1948" y="19860"/>
                </a:cubicBezTo>
                <a:cubicBezTo>
                  <a:pt x="1931" y="19837"/>
                  <a:pt x="1917" y="19653"/>
                  <a:pt x="1917" y="19452"/>
                </a:cubicBezTo>
                <a:cubicBezTo>
                  <a:pt x="1917" y="19204"/>
                  <a:pt x="1913" y="19127"/>
                  <a:pt x="1887" y="19117"/>
                </a:cubicBezTo>
                <a:close/>
                <a:moveTo>
                  <a:pt x="2829" y="19117"/>
                </a:moveTo>
                <a:cubicBezTo>
                  <a:pt x="2819" y="19114"/>
                  <a:pt x="2806" y="19117"/>
                  <a:pt x="2791" y="19126"/>
                </a:cubicBezTo>
                <a:cubicBezTo>
                  <a:pt x="2751" y="19148"/>
                  <a:pt x="2732" y="19200"/>
                  <a:pt x="2742" y="19256"/>
                </a:cubicBezTo>
                <a:cubicBezTo>
                  <a:pt x="2752" y="19307"/>
                  <a:pt x="2740" y="19349"/>
                  <a:pt x="2716" y="19349"/>
                </a:cubicBezTo>
                <a:cubicBezTo>
                  <a:pt x="2645" y="19349"/>
                  <a:pt x="2557" y="19607"/>
                  <a:pt x="2575" y="19757"/>
                </a:cubicBezTo>
                <a:cubicBezTo>
                  <a:pt x="2585" y="19834"/>
                  <a:pt x="2579" y="19896"/>
                  <a:pt x="2562" y="19896"/>
                </a:cubicBezTo>
                <a:cubicBezTo>
                  <a:pt x="2546" y="19896"/>
                  <a:pt x="2534" y="19789"/>
                  <a:pt x="2534" y="19661"/>
                </a:cubicBezTo>
                <a:cubicBezTo>
                  <a:pt x="2534" y="19488"/>
                  <a:pt x="2517" y="19414"/>
                  <a:pt x="2470" y="19383"/>
                </a:cubicBezTo>
                <a:cubicBezTo>
                  <a:pt x="2399" y="19335"/>
                  <a:pt x="2273" y="19451"/>
                  <a:pt x="2273" y="19564"/>
                </a:cubicBezTo>
                <a:cubicBezTo>
                  <a:pt x="2273" y="19604"/>
                  <a:pt x="2247" y="19569"/>
                  <a:pt x="2214" y="19485"/>
                </a:cubicBezTo>
                <a:cubicBezTo>
                  <a:pt x="2097" y="19180"/>
                  <a:pt x="1893" y="19536"/>
                  <a:pt x="1996" y="19866"/>
                </a:cubicBezTo>
                <a:cubicBezTo>
                  <a:pt x="2059" y="20070"/>
                  <a:pt x="2157" y="20078"/>
                  <a:pt x="2220" y="19887"/>
                </a:cubicBezTo>
                <a:cubicBezTo>
                  <a:pt x="2264" y="19755"/>
                  <a:pt x="2269" y="19754"/>
                  <a:pt x="2279" y="19869"/>
                </a:cubicBezTo>
                <a:cubicBezTo>
                  <a:pt x="2289" y="19978"/>
                  <a:pt x="2329" y="19995"/>
                  <a:pt x="2607" y="20005"/>
                </a:cubicBezTo>
                <a:cubicBezTo>
                  <a:pt x="2896" y="20015"/>
                  <a:pt x="2979" y="19973"/>
                  <a:pt x="2892" y="19860"/>
                </a:cubicBezTo>
                <a:cubicBezTo>
                  <a:pt x="2874" y="19837"/>
                  <a:pt x="2859" y="19653"/>
                  <a:pt x="2859" y="19452"/>
                </a:cubicBezTo>
                <a:cubicBezTo>
                  <a:pt x="2859" y="19201"/>
                  <a:pt x="2856" y="19126"/>
                  <a:pt x="2829" y="19117"/>
                </a:cubicBezTo>
                <a:close/>
                <a:moveTo>
                  <a:pt x="16275" y="19117"/>
                </a:moveTo>
                <a:cubicBezTo>
                  <a:pt x="16266" y="19114"/>
                  <a:pt x="16254" y="19117"/>
                  <a:pt x="16239" y="19126"/>
                </a:cubicBezTo>
                <a:cubicBezTo>
                  <a:pt x="16200" y="19148"/>
                  <a:pt x="16179" y="19200"/>
                  <a:pt x="16189" y="19256"/>
                </a:cubicBezTo>
                <a:cubicBezTo>
                  <a:pt x="16198" y="19307"/>
                  <a:pt x="16186" y="19349"/>
                  <a:pt x="16163" y="19349"/>
                </a:cubicBezTo>
                <a:cubicBezTo>
                  <a:pt x="16107" y="19349"/>
                  <a:pt x="16024" y="19551"/>
                  <a:pt x="16008" y="19724"/>
                </a:cubicBezTo>
                <a:cubicBezTo>
                  <a:pt x="15999" y="19819"/>
                  <a:pt x="15976" y="19752"/>
                  <a:pt x="15936" y="19503"/>
                </a:cubicBezTo>
                <a:cubicBezTo>
                  <a:pt x="15904" y="19306"/>
                  <a:pt x="15859" y="19144"/>
                  <a:pt x="15837" y="19144"/>
                </a:cubicBezTo>
                <a:cubicBezTo>
                  <a:pt x="15814" y="19144"/>
                  <a:pt x="15769" y="19289"/>
                  <a:pt x="15737" y="19467"/>
                </a:cubicBezTo>
                <a:cubicBezTo>
                  <a:pt x="15706" y="19645"/>
                  <a:pt x="15668" y="19821"/>
                  <a:pt x="15652" y="19857"/>
                </a:cubicBezTo>
                <a:cubicBezTo>
                  <a:pt x="15637" y="19893"/>
                  <a:pt x="15624" y="19948"/>
                  <a:pt x="15624" y="19978"/>
                </a:cubicBezTo>
                <a:cubicBezTo>
                  <a:pt x="15624" y="20008"/>
                  <a:pt x="15661" y="20032"/>
                  <a:pt x="15707" y="20032"/>
                </a:cubicBezTo>
                <a:cubicBezTo>
                  <a:pt x="15776" y="20032"/>
                  <a:pt x="15787" y="20008"/>
                  <a:pt x="15770" y="19896"/>
                </a:cubicBezTo>
                <a:cubicBezTo>
                  <a:pt x="15754" y="19789"/>
                  <a:pt x="15765" y="19760"/>
                  <a:pt x="15819" y="19760"/>
                </a:cubicBezTo>
                <a:cubicBezTo>
                  <a:pt x="15873" y="19760"/>
                  <a:pt x="15884" y="19788"/>
                  <a:pt x="15868" y="19890"/>
                </a:cubicBezTo>
                <a:cubicBezTo>
                  <a:pt x="15850" y="20012"/>
                  <a:pt x="15866" y="20020"/>
                  <a:pt x="16095" y="20014"/>
                </a:cubicBezTo>
                <a:cubicBezTo>
                  <a:pt x="16293" y="20009"/>
                  <a:pt x="16338" y="19989"/>
                  <a:pt x="16324" y="19911"/>
                </a:cubicBezTo>
                <a:cubicBezTo>
                  <a:pt x="16314" y="19858"/>
                  <a:pt x="16305" y="19652"/>
                  <a:pt x="16305" y="19452"/>
                </a:cubicBezTo>
                <a:cubicBezTo>
                  <a:pt x="16305" y="19202"/>
                  <a:pt x="16303" y="19126"/>
                  <a:pt x="16275" y="19117"/>
                </a:cubicBezTo>
                <a:close/>
                <a:moveTo>
                  <a:pt x="18260" y="19117"/>
                </a:moveTo>
                <a:cubicBezTo>
                  <a:pt x="18251" y="19112"/>
                  <a:pt x="18240" y="19116"/>
                  <a:pt x="18226" y="19123"/>
                </a:cubicBezTo>
                <a:cubicBezTo>
                  <a:pt x="18176" y="19151"/>
                  <a:pt x="18169" y="19206"/>
                  <a:pt x="18182" y="19482"/>
                </a:cubicBezTo>
                <a:cubicBezTo>
                  <a:pt x="18191" y="19682"/>
                  <a:pt x="18184" y="19828"/>
                  <a:pt x="18162" y="19857"/>
                </a:cubicBezTo>
                <a:cubicBezTo>
                  <a:pt x="18138" y="19888"/>
                  <a:pt x="18124" y="19821"/>
                  <a:pt x="18124" y="19664"/>
                </a:cubicBezTo>
                <a:cubicBezTo>
                  <a:pt x="18124" y="19487"/>
                  <a:pt x="18108" y="19414"/>
                  <a:pt x="18061" y="19383"/>
                </a:cubicBezTo>
                <a:cubicBezTo>
                  <a:pt x="17984" y="19331"/>
                  <a:pt x="17854" y="19465"/>
                  <a:pt x="17874" y="19576"/>
                </a:cubicBezTo>
                <a:cubicBezTo>
                  <a:pt x="17882" y="19620"/>
                  <a:pt x="17877" y="19718"/>
                  <a:pt x="17863" y="19793"/>
                </a:cubicBezTo>
                <a:cubicBezTo>
                  <a:pt x="17841" y="19906"/>
                  <a:pt x="17837" y="19891"/>
                  <a:pt x="17835" y="19715"/>
                </a:cubicBezTo>
                <a:cubicBezTo>
                  <a:pt x="17832" y="19387"/>
                  <a:pt x="17786" y="19342"/>
                  <a:pt x="17541" y="19413"/>
                </a:cubicBezTo>
                <a:cubicBezTo>
                  <a:pt x="17532" y="19415"/>
                  <a:pt x="17525" y="19551"/>
                  <a:pt x="17525" y="19715"/>
                </a:cubicBezTo>
                <a:lnTo>
                  <a:pt x="17525" y="20014"/>
                </a:lnTo>
                <a:lnTo>
                  <a:pt x="17939" y="20014"/>
                </a:lnTo>
                <a:cubicBezTo>
                  <a:pt x="18317" y="20015"/>
                  <a:pt x="18410" y="19977"/>
                  <a:pt x="18320" y="19860"/>
                </a:cubicBezTo>
                <a:cubicBezTo>
                  <a:pt x="18302" y="19837"/>
                  <a:pt x="18287" y="19653"/>
                  <a:pt x="18287" y="19452"/>
                </a:cubicBezTo>
                <a:cubicBezTo>
                  <a:pt x="18287" y="19211"/>
                  <a:pt x="18284" y="19131"/>
                  <a:pt x="18260" y="19117"/>
                </a:cubicBezTo>
                <a:close/>
                <a:moveTo>
                  <a:pt x="7633" y="19120"/>
                </a:moveTo>
                <a:cubicBezTo>
                  <a:pt x="7624" y="19115"/>
                  <a:pt x="7614" y="19118"/>
                  <a:pt x="7600" y="19126"/>
                </a:cubicBezTo>
                <a:cubicBezTo>
                  <a:pt x="7535" y="19162"/>
                  <a:pt x="7510" y="19280"/>
                  <a:pt x="7568" y="19280"/>
                </a:cubicBezTo>
                <a:cubicBezTo>
                  <a:pt x="7586" y="19280"/>
                  <a:pt x="7601" y="19401"/>
                  <a:pt x="7601" y="19549"/>
                </a:cubicBezTo>
                <a:cubicBezTo>
                  <a:pt x="7601" y="19697"/>
                  <a:pt x="7586" y="19837"/>
                  <a:pt x="7568" y="19860"/>
                </a:cubicBezTo>
                <a:cubicBezTo>
                  <a:pt x="7550" y="19883"/>
                  <a:pt x="7536" y="19930"/>
                  <a:pt x="7536" y="19966"/>
                </a:cubicBezTo>
                <a:cubicBezTo>
                  <a:pt x="7536" y="20001"/>
                  <a:pt x="7617" y="20032"/>
                  <a:pt x="7715" y="20032"/>
                </a:cubicBezTo>
                <a:cubicBezTo>
                  <a:pt x="7813" y="20032"/>
                  <a:pt x="7893" y="20001"/>
                  <a:pt x="7893" y="19963"/>
                </a:cubicBezTo>
                <a:cubicBezTo>
                  <a:pt x="7893" y="19920"/>
                  <a:pt x="7916" y="19923"/>
                  <a:pt x="7954" y="19972"/>
                </a:cubicBezTo>
                <a:cubicBezTo>
                  <a:pt x="7990" y="20019"/>
                  <a:pt x="8039" y="20032"/>
                  <a:pt x="8076" y="19999"/>
                </a:cubicBezTo>
                <a:cubicBezTo>
                  <a:pt x="8109" y="19968"/>
                  <a:pt x="8151" y="19951"/>
                  <a:pt x="8169" y="19963"/>
                </a:cubicBezTo>
                <a:cubicBezTo>
                  <a:pt x="8258" y="20019"/>
                  <a:pt x="8478" y="20016"/>
                  <a:pt x="8478" y="19960"/>
                </a:cubicBezTo>
                <a:cubicBezTo>
                  <a:pt x="8478" y="19924"/>
                  <a:pt x="8463" y="19896"/>
                  <a:pt x="8445" y="19896"/>
                </a:cubicBezTo>
                <a:cubicBezTo>
                  <a:pt x="8427" y="19896"/>
                  <a:pt x="8412" y="19789"/>
                  <a:pt x="8412" y="19661"/>
                </a:cubicBezTo>
                <a:cubicBezTo>
                  <a:pt x="8412" y="19394"/>
                  <a:pt x="8331" y="19291"/>
                  <a:pt x="8220" y="19416"/>
                </a:cubicBezTo>
                <a:cubicBezTo>
                  <a:pt x="8172" y="19470"/>
                  <a:pt x="8137" y="19467"/>
                  <a:pt x="8092" y="19407"/>
                </a:cubicBezTo>
                <a:cubicBezTo>
                  <a:pt x="8012" y="19303"/>
                  <a:pt x="7873" y="19474"/>
                  <a:pt x="7849" y="19706"/>
                </a:cubicBezTo>
                <a:cubicBezTo>
                  <a:pt x="7839" y="19791"/>
                  <a:pt x="7836" y="19701"/>
                  <a:pt x="7841" y="19503"/>
                </a:cubicBezTo>
                <a:cubicBezTo>
                  <a:pt x="7850" y="19193"/>
                  <a:pt x="7843" y="19144"/>
                  <a:pt x="7791" y="19144"/>
                </a:cubicBezTo>
                <a:cubicBezTo>
                  <a:pt x="7722" y="19144"/>
                  <a:pt x="7713" y="19216"/>
                  <a:pt x="7769" y="19334"/>
                </a:cubicBezTo>
                <a:cubicBezTo>
                  <a:pt x="7800" y="19398"/>
                  <a:pt x="7797" y="19416"/>
                  <a:pt x="7754" y="19416"/>
                </a:cubicBezTo>
                <a:cubicBezTo>
                  <a:pt x="7723" y="19416"/>
                  <a:pt x="7699" y="19448"/>
                  <a:pt x="7699" y="19485"/>
                </a:cubicBezTo>
                <a:cubicBezTo>
                  <a:pt x="7699" y="19523"/>
                  <a:pt x="7714" y="19555"/>
                  <a:pt x="7733" y="19555"/>
                </a:cubicBezTo>
                <a:cubicBezTo>
                  <a:pt x="7753" y="19555"/>
                  <a:pt x="7764" y="19621"/>
                  <a:pt x="7758" y="19706"/>
                </a:cubicBezTo>
                <a:cubicBezTo>
                  <a:pt x="7738" y="20005"/>
                  <a:pt x="7681" y="19856"/>
                  <a:pt x="7672" y="19476"/>
                </a:cubicBezTo>
                <a:cubicBezTo>
                  <a:pt x="7665" y="19218"/>
                  <a:pt x="7659" y="19133"/>
                  <a:pt x="7633" y="19120"/>
                </a:cubicBezTo>
                <a:close/>
                <a:moveTo>
                  <a:pt x="16599" y="19120"/>
                </a:moveTo>
                <a:cubicBezTo>
                  <a:pt x="16590" y="19115"/>
                  <a:pt x="16578" y="19118"/>
                  <a:pt x="16564" y="19126"/>
                </a:cubicBezTo>
                <a:cubicBezTo>
                  <a:pt x="16499" y="19162"/>
                  <a:pt x="16476" y="19280"/>
                  <a:pt x="16534" y="19280"/>
                </a:cubicBezTo>
                <a:cubicBezTo>
                  <a:pt x="16552" y="19280"/>
                  <a:pt x="16566" y="19310"/>
                  <a:pt x="16566" y="19346"/>
                </a:cubicBezTo>
                <a:cubicBezTo>
                  <a:pt x="16566" y="19383"/>
                  <a:pt x="16543" y="19396"/>
                  <a:pt x="16515" y="19374"/>
                </a:cubicBezTo>
                <a:cubicBezTo>
                  <a:pt x="16453" y="19324"/>
                  <a:pt x="16338" y="19534"/>
                  <a:pt x="16338" y="19697"/>
                </a:cubicBezTo>
                <a:cubicBezTo>
                  <a:pt x="16338" y="19763"/>
                  <a:pt x="16360" y="19860"/>
                  <a:pt x="16386" y="19914"/>
                </a:cubicBezTo>
                <a:cubicBezTo>
                  <a:pt x="16416" y="19977"/>
                  <a:pt x="16508" y="20017"/>
                  <a:pt x="16645" y="20023"/>
                </a:cubicBezTo>
                <a:cubicBezTo>
                  <a:pt x="16842" y="20032"/>
                  <a:pt x="16909" y="19970"/>
                  <a:pt x="16822" y="19857"/>
                </a:cubicBezTo>
                <a:cubicBezTo>
                  <a:pt x="16799" y="19828"/>
                  <a:pt x="16792" y="19680"/>
                  <a:pt x="16801" y="19476"/>
                </a:cubicBezTo>
                <a:cubicBezTo>
                  <a:pt x="16815" y="19187"/>
                  <a:pt x="16808" y="19144"/>
                  <a:pt x="16755" y="19144"/>
                </a:cubicBezTo>
                <a:cubicBezTo>
                  <a:pt x="16686" y="19144"/>
                  <a:pt x="16679" y="19216"/>
                  <a:pt x="16735" y="19334"/>
                </a:cubicBezTo>
                <a:cubicBezTo>
                  <a:pt x="16766" y="19398"/>
                  <a:pt x="16761" y="19416"/>
                  <a:pt x="16718" y="19416"/>
                </a:cubicBezTo>
                <a:cubicBezTo>
                  <a:pt x="16688" y="19416"/>
                  <a:pt x="16663" y="19448"/>
                  <a:pt x="16663" y="19485"/>
                </a:cubicBezTo>
                <a:cubicBezTo>
                  <a:pt x="16663" y="19523"/>
                  <a:pt x="16679" y="19555"/>
                  <a:pt x="16698" y="19555"/>
                </a:cubicBezTo>
                <a:cubicBezTo>
                  <a:pt x="16717" y="19555"/>
                  <a:pt x="16728" y="19621"/>
                  <a:pt x="16722" y="19706"/>
                </a:cubicBezTo>
                <a:cubicBezTo>
                  <a:pt x="16702" y="20005"/>
                  <a:pt x="16647" y="19856"/>
                  <a:pt x="16638" y="19476"/>
                </a:cubicBezTo>
                <a:cubicBezTo>
                  <a:pt x="16631" y="19218"/>
                  <a:pt x="16625" y="19133"/>
                  <a:pt x="16599" y="19120"/>
                </a:cubicBezTo>
                <a:close/>
                <a:moveTo>
                  <a:pt x="10995" y="19132"/>
                </a:moveTo>
                <a:cubicBezTo>
                  <a:pt x="10912" y="19162"/>
                  <a:pt x="10887" y="19223"/>
                  <a:pt x="10939" y="19262"/>
                </a:cubicBezTo>
                <a:cubicBezTo>
                  <a:pt x="10961" y="19279"/>
                  <a:pt x="10979" y="19322"/>
                  <a:pt x="10979" y="19358"/>
                </a:cubicBezTo>
                <a:cubicBezTo>
                  <a:pt x="10979" y="19395"/>
                  <a:pt x="10965" y="19405"/>
                  <a:pt x="10947" y="19383"/>
                </a:cubicBezTo>
                <a:cubicBezTo>
                  <a:pt x="10904" y="19326"/>
                  <a:pt x="10796" y="19458"/>
                  <a:pt x="10771" y="19597"/>
                </a:cubicBezTo>
                <a:cubicBezTo>
                  <a:pt x="10759" y="19660"/>
                  <a:pt x="10772" y="19779"/>
                  <a:pt x="10798" y="19863"/>
                </a:cubicBezTo>
                <a:cubicBezTo>
                  <a:pt x="10834" y="19978"/>
                  <a:pt x="10878" y="20017"/>
                  <a:pt x="10978" y="20020"/>
                </a:cubicBezTo>
                <a:cubicBezTo>
                  <a:pt x="11101" y="20024"/>
                  <a:pt x="11137" y="19974"/>
                  <a:pt x="11088" y="19872"/>
                </a:cubicBezTo>
                <a:cubicBezTo>
                  <a:pt x="11077" y="19848"/>
                  <a:pt x="11066" y="19668"/>
                  <a:pt x="11064" y="19470"/>
                </a:cubicBezTo>
                <a:cubicBezTo>
                  <a:pt x="11062" y="19230"/>
                  <a:pt x="11056" y="19148"/>
                  <a:pt x="11029" y="19132"/>
                </a:cubicBezTo>
                <a:cubicBezTo>
                  <a:pt x="11020" y="19126"/>
                  <a:pt x="11009" y="19127"/>
                  <a:pt x="10995" y="19132"/>
                </a:cubicBezTo>
                <a:close/>
                <a:moveTo>
                  <a:pt x="5539" y="19144"/>
                </a:moveTo>
                <a:cubicBezTo>
                  <a:pt x="5480" y="19144"/>
                  <a:pt x="5473" y="19189"/>
                  <a:pt x="5473" y="19588"/>
                </a:cubicBezTo>
                <a:cubicBezTo>
                  <a:pt x="5473" y="19999"/>
                  <a:pt x="5479" y="20032"/>
                  <a:pt x="5545" y="20032"/>
                </a:cubicBezTo>
                <a:cubicBezTo>
                  <a:pt x="5608" y="20032"/>
                  <a:pt x="5613" y="20003"/>
                  <a:pt x="5600" y="19775"/>
                </a:cubicBezTo>
                <a:cubicBezTo>
                  <a:pt x="5586" y="19551"/>
                  <a:pt x="5590" y="19536"/>
                  <a:pt x="5627" y="19648"/>
                </a:cubicBezTo>
                <a:cubicBezTo>
                  <a:pt x="5719" y="19928"/>
                  <a:pt x="5778" y="20065"/>
                  <a:pt x="5792" y="20032"/>
                </a:cubicBezTo>
                <a:cubicBezTo>
                  <a:pt x="5801" y="20013"/>
                  <a:pt x="5813" y="19805"/>
                  <a:pt x="5821" y="19570"/>
                </a:cubicBezTo>
                <a:cubicBezTo>
                  <a:pt x="5835" y="19160"/>
                  <a:pt x="5832" y="19144"/>
                  <a:pt x="5759" y="19144"/>
                </a:cubicBezTo>
                <a:cubicBezTo>
                  <a:pt x="5693" y="19144"/>
                  <a:pt x="5685" y="19169"/>
                  <a:pt x="5702" y="19331"/>
                </a:cubicBezTo>
                <a:lnTo>
                  <a:pt x="5722" y="19519"/>
                </a:lnTo>
                <a:lnTo>
                  <a:pt x="5663" y="19331"/>
                </a:lnTo>
                <a:cubicBezTo>
                  <a:pt x="5631" y="19228"/>
                  <a:pt x="5575" y="19144"/>
                  <a:pt x="5539" y="19144"/>
                </a:cubicBezTo>
                <a:close/>
                <a:moveTo>
                  <a:pt x="6705" y="19144"/>
                </a:moveTo>
                <a:cubicBezTo>
                  <a:pt x="6684" y="19144"/>
                  <a:pt x="6642" y="19289"/>
                  <a:pt x="6610" y="19467"/>
                </a:cubicBezTo>
                <a:cubicBezTo>
                  <a:pt x="6579" y="19645"/>
                  <a:pt x="6540" y="19821"/>
                  <a:pt x="6524" y="19857"/>
                </a:cubicBezTo>
                <a:cubicBezTo>
                  <a:pt x="6475" y="19971"/>
                  <a:pt x="6495" y="20032"/>
                  <a:pt x="6580" y="20032"/>
                </a:cubicBezTo>
                <a:cubicBezTo>
                  <a:pt x="6649" y="20032"/>
                  <a:pt x="6660" y="20008"/>
                  <a:pt x="6643" y="19896"/>
                </a:cubicBezTo>
                <a:cubicBezTo>
                  <a:pt x="6627" y="19789"/>
                  <a:pt x="6636" y="19760"/>
                  <a:pt x="6691" y="19760"/>
                </a:cubicBezTo>
                <a:cubicBezTo>
                  <a:pt x="6746" y="19760"/>
                  <a:pt x="6756" y="19789"/>
                  <a:pt x="6740" y="19896"/>
                </a:cubicBezTo>
                <a:cubicBezTo>
                  <a:pt x="6722" y="20012"/>
                  <a:pt x="6734" y="20032"/>
                  <a:pt x="6817" y="20032"/>
                </a:cubicBezTo>
                <a:cubicBezTo>
                  <a:pt x="6892" y="20032"/>
                  <a:pt x="6912" y="20058"/>
                  <a:pt x="6898" y="20135"/>
                </a:cubicBezTo>
                <a:cubicBezTo>
                  <a:pt x="6884" y="20210"/>
                  <a:pt x="6903" y="20238"/>
                  <a:pt x="6967" y="20238"/>
                </a:cubicBezTo>
                <a:cubicBezTo>
                  <a:pt x="7023" y="20238"/>
                  <a:pt x="7049" y="20204"/>
                  <a:pt x="7040" y="20150"/>
                </a:cubicBezTo>
                <a:cubicBezTo>
                  <a:pt x="7033" y="20103"/>
                  <a:pt x="7069" y="20029"/>
                  <a:pt x="7119" y="19984"/>
                </a:cubicBezTo>
                <a:cubicBezTo>
                  <a:pt x="7186" y="19924"/>
                  <a:pt x="7212" y="19853"/>
                  <a:pt x="7212" y="19727"/>
                </a:cubicBezTo>
                <a:cubicBezTo>
                  <a:pt x="7212" y="19631"/>
                  <a:pt x="7224" y="19555"/>
                  <a:pt x="7240" y="19555"/>
                </a:cubicBezTo>
                <a:cubicBezTo>
                  <a:pt x="7256" y="19555"/>
                  <a:pt x="7265" y="19607"/>
                  <a:pt x="7259" y="19673"/>
                </a:cubicBezTo>
                <a:cubicBezTo>
                  <a:pt x="7207" y="20234"/>
                  <a:pt x="7207" y="20238"/>
                  <a:pt x="7309" y="20238"/>
                </a:cubicBezTo>
                <a:cubicBezTo>
                  <a:pt x="7407" y="20238"/>
                  <a:pt x="7440" y="20141"/>
                  <a:pt x="7365" y="20077"/>
                </a:cubicBezTo>
                <a:cubicBezTo>
                  <a:pt x="7343" y="20058"/>
                  <a:pt x="7355" y="20041"/>
                  <a:pt x="7391" y="20038"/>
                </a:cubicBezTo>
                <a:cubicBezTo>
                  <a:pt x="7483" y="20031"/>
                  <a:pt x="7536" y="19901"/>
                  <a:pt x="7536" y="19685"/>
                </a:cubicBezTo>
                <a:cubicBezTo>
                  <a:pt x="7536" y="19439"/>
                  <a:pt x="7471" y="19342"/>
                  <a:pt x="7338" y="19386"/>
                </a:cubicBezTo>
                <a:cubicBezTo>
                  <a:pt x="7205" y="19429"/>
                  <a:pt x="7188" y="19431"/>
                  <a:pt x="7069" y="19392"/>
                </a:cubicBezTo>
                <a:cubicBezTo>
                  <a:pt x="6920" y="19342"/>
                  <a:pt x="6888" y="19398"/>
                  <a:pt x="6910" y="19673"/>
                </a:cubicBezTo>
                <a:cubicBezTo>
                  <a:pt x="6936" y="20017"/>
                  <a:pt x="6874" y="19909"/>
                  <a:pt x="6802" y="19485"/>
                </a:cubicBezTo>
                <a:cubicBezTo>
                  <a:pt x="6770" y="19297"/>
                  <a:pt x="6726" y="19144"/>
                  <a:pt x="6705" y="19144"/>
                </a:cubicBezTo>
                <a:close/>
                <a:moveTo>
                  <a:pt x="11868" y="19144"/>
                </a:moveTo>
                <a:cubicBezTo>
                  <a:pt x="11831" y="19144"/>
                  <a:pt x="11821" y="19185"/>
                  <a:pt x="11833" y="19280"/>
                </a:cubicBezTo>
                <a:cubicBezTo>
                  <a:pt x="11854" y="19444"/>
                  <a:pt x="11816" y="19457"/>
                  <a:pt x="11745" y="19310"/>
                </a:cubicBezTo>
                <a:cubicBezTo>
                  <a:pt x="11700" y="19215"/>
                  <a:pt x="11688" y="19214"/>
                  <a:pt x="11645" y="19304"/>
                </a:cubicBezTo>
                <a:cubicBezTo>
                  <a:pt x="11601" y="19396"/>
                  <a:pt x="11601" y="19628"/>
                  <a:pt x="11645" y="19938"/>
                </a:cubicBezTo>
                <a:cubicBezTo>
                  <a:pt x="11651" y="19981"/>
                  <a:pt x="11724" y="20016"/>
                  <a:pt x="11807" y="20020"/>
                </a:cubicBezTo>
                <a:cubicBezTo>
                  <a:pt x="11932" y="20025"/>
                  <a:pt x="11955" y="20007"/>
                  <a:pt x="11940" y="19920"/>
                </a:cubicBezTo>
                <a:cubicBezTo>
                  <a:pt x="11929" y="19862"/>
                  <a:pt x="11921" y="19664"/>
                  <a:pt x="11921" y="19479"/>
                </a:cubicBezTo>
                <a:cubicBezTo>
                  <a:pt x="11921" y="19216"/>
                  <a:pt x="11909" y="19144"/>
                  <a:pt x="11868" y="19144"/>
                </a:cubicBezTo>
                <a:close/>
                <a:moveTo>
                  <a:pt x="13687" y="19144"/>
                </a:moveTo>
                <a:cubicBezTo>
                  <a:pt x="13650" y="19144"/>
                  <a:pt x="13640" y="19185"/>
                  <a:pt x="13652" y="19280"/>
                </a:cubicBezTo>
                <a:cubicBezTo>
                  <a:pt x="13662" y="19355"/>
                  <a:pt x="13660" y="19416"/>
                  <a:pt x="13648" y="19416"/>
                </a:cubicBezTo>
                <a:cubicBezTo>
                  <a:pt x="13636" y="19416"/>
                  <a:pt x="13625" y="19555"/>
                  <a:pt x="13623" y="19724"/>
                </a:cubicBezTo>
                <a:lnTo>
                  <a:pt x="13621" y="20032"/>
                </a:lnTo>
                <a:lnTo>
                  <a:pt x="13808" y="20032"/>
                </a:lnTo>
                <a:cubicBezTo>
                  <a:pt x="13928" y="20032"/>
                  <a:pt x="13999" y="20003"/>
                  <a:pt x="14007" y="19948"/>
                </a:cubicBezTo>
                <a:cubicBezTo>
                  <a:pt x="14018" y="19881"/>
                  <a:pt x="14033" y="19881"/>
                  <a:pt x="14075" y="19954"/>
                </a:cubicBezTo>
                <a:cubicBezTo>
                  <a:pt x="14141" y="20068"/>
                  <a:pt x="14292" y="20003"/>
                  <a:pt x="14292" y="19860"/>
                </a:cubicBezTo>
                <a:cubicBezTo>
                  <a:pt x="14292" y="19742"/>
                  <a:pt x="14254" y="19729"/>
                  <a:pt x="14206" y="19830"/>
                </a:cubicBezTo>
                <a:cubicBezTo>
                  <a:pt x="14182" y="19879"/>
                  <a:pt x="14160" y="19869"/>
                  <a:pt x="14131" y="19796"/>
                </a:cubicBezTo>
                <a:cubicBezTo>
                  <a:pt x="14095" y="19705"/>
                  <a:pt x="14102" y="19691"/>
                  <a:pt x="14190" y="19691"/>
                </a:cubicBezTo>
                <a:cubicBezTo>
                  <a:pt x="14301" y="19691"/>
                  <a:pt x="14325" y="19562"/>
                  <a:pt x="14242" y="19416"/>
                </a:cubicBezTo>
                <a:cubicBezTo>
                  <a:pt x="14204" y="19350"/>
                  <a:pt x="14174" y="19348"/>
                  <a:pt x="14112" y="19407"/>
                </a:cubicBezTo>
                <a:cubicBezTo>
                  <a:pt x="14063" y="19454"/>
                  <a:pt x="14032" y="19457"/>
                  <a:pt x="14032" y="19416"/>
                </a:cubicBezTo>
                <a:cubicBezTo>
                  <a:pt x="14032" y="19295"/>
                  <a:pt x="13805" y="19339"/>
                  <a:pt x="13782" y="19464"/>
                </a:cubicBezTo>
                <a:cubicBezTo>
                  <a:pt x="13770" y="19528"/>
                  <a:pt x="13777" y="19592"/>
                  <a:pt x="13797" y="19606"/>
                </a:cubicBezTo>
                <a:cubicBezTo>
                  <a:pt x="13839" y="19635"/>
                  <a:pt x="13814" y="19827"/>
                  <a:pt x="13769" y="19827"/>
                </a:cubicBezTo>
                <a:cubicBezTo>
                  <a:pt x="13753" y="19827"/>
                  <a:pt x="13740" y="19673"/>
                  <a:pt x="13740" y="19485"/>
                </a:cubicBezTo>
                <a:cubicBezTo>
                  <a:pt x="13740" y="19217"/>
                  <a:pt x="13728" y="19144"/>
                  <a:pt x="13687" y="19144"/>
                </a:cubicBezTo>
                <a:close/>
                <a:moveTo>
                  <a:pt x="17131" y="19144"/>
                </a:moveTo>
                <a:cubicBezTo>
                  <a:pt x="17094" y="19144"/>
                  <a:pt x="17083" y="19185"/>
                  <a:pt x="17095" y="19283"/>
                </a:cubicBezTo>
                <a:cubicBezTo>
                  <a:pt x="17109" y="19400"/>
                  <a:pt x="17101" y="19415"/>
                  <a:pt x="17042" y="19377"/>
                </a:cubicBezTo>
                <a:cubicBezTo>
                  <a:pt x="17003" y="19351"/>
                  <a:pt x="16961" y="19297"/>
                  <a:pt x="16948" y="19256"/>
                </a:cubicBezTo>
                <a:cubicBezTo>
                  <a:pt x="16933" y="19205"/>
                  <a:pt x="16909" y="19226"/>
                  <a:pt x="16876" y="19316"/>
                </a:cubicBezTo>
                <a:cubicBezTo>
                  <a:pt x="16819" y="19476"/>
                  <a:pt x="16814" y="19555"/>
                  <a:pt x="16859" y="19555"/>
                </a:cubicBezTo>
                <a:cubicBezTo>
                  <a:pt x="16877" y="19555"/>
                  <a:pt x="16891" y="19642"/>
                  <a:pt x="16891" y="19748"/>
                </a:cubicBezTo>
                <a:cubicBezTo>
                  <a:pt x="16891" y="19854"/>
                  <a:pt x="16898" y="19957"/>
                  <a:pt x="16908" y="19978"/>
                </a:cubicBezTo>
                <a:cubicBezTo>
                  <a:pt x="16918" y="19998"/>
                  <a:pt x="16992" y="20017"/>
                  <a:pt x="17073" y="20020"/>
                </a:cubicBezTo>
                <a:cubicBezTo>
                  <a:pt x="17194" y="20025"/>
                  <a:pt x="17218" y="20007"/>
                  <a:pt x="17203" y="19920"/>
                </a:cubicBezTo>
                <a:cubicBezTo>
                  <a:pt x="17192" y="19862"/>
                  <a:pt x="17183" y="19664"/>
                  <a:pt x="17183" y="19479"/>
                </a:cubicBezTo>
                <a:cubicBezTo>
                  <a:pt x="17183" y="19216"/>
                  <a:pt x="17172" y="19144"/>
                  <a:pt x="17131" y="19144"/>
                </a:cubicBezTo>
                <a:close/>
                <a:moveTo>
                  <a:pt x="18695" y="19144"/>
                </a:moveTo>
                <a:cubicBezTo>
                  <a:pt x="18558" y="19144"/>
                  <a:pt x="18486" y="19306"/>
                  <a:pt x="18541" y="19491"/>
                </a:cubicBezTo>
                <a:cubicBezTo>
                  <a:pt x="18565" y="19571"/>
                  <a:pt x="18567" y="19621"/>
                  <a:pt x="18547" y="19621"/>
                </a:cubicBezTo>
                <a:cubicBezTo>
                  <a:pt x="18529" y="19621"/>
                  <a:pt x="18514" y="19708"/>
                  <a:pt x="18514" y="19815"/>
                </a:cubicBezTo>
                <a:cubicBezTo>
                  <a:pt x="18514" y="19986"/>
                  <a:pt x="18526" y="20012"/>
                  <a:pt x="18618" y="20017"/>
                </a:cubicBezTo>
                <a:cubicBezTo>
                  <a:pt x="18674" y="20020"/>
                  <a:pt x="18748" y="19993"/>
                  <a:pt x="18780" y="19957"/>
                </a:cubicBezTo>
                <a:cubicBezTo>
                  <a:pt x="18820" y="19912"/>
                  <a:pt x="18839" y="19915"/>
                  <a:pt x="18839" y="19963"/>
                </a:cubicBezTo>
                <a:cubicBezTo>
                  <a:pt x="18839" y="20004"/>
                  <a:pt x="18927" y="20032"/>
                  <a:pt x="19050" y="20032"/>
                </a:cubicBezTo>
                <a:cubicBezTo>
                  <a:pt x="19221" y="20032"/>
                  <a:pt x="19262" y="20010"/>
                  <a:pt x="19262" y="19923"/>
                </a:cubicBezTo>
                <a:cubicBezTo>
                  <a:pt x="19262" y="19826"/>
                  <a:pt x="19266" y="19826"/>
                  <a:pt x="19312" y="19923"/>
                </a:cubicBezTo>
                <a:cubicBezTo>
                  <a:pt x="19373" y="20051"/>
                  <a:pt x="19461" y="20064"/>
                  <a:pt x="19515" y="19951"/>
                </a:cubicBezTo>
                <a:cubicBezTo>
                  <a:pt x="19580" y="19814"/>
                  <a:pt x="19560" y="19759"/>
                  <a:pt x="19457" y="19803"/>
                </a:cubicBezTo>
                <a:cubicBezTo>
                  <a:pt x="19395" y="19829"/>
                  <a:pt x="19360" y="19815"/>
                  <a:pt x="19360" y="19766"/>
                </a:cubicBezTo>
                <a:cubicBezTo>
                  <a:pt x="19360" y="19724"/>
                  <a:pt x="19404" y="19691"/>
                  <a:pt x="19457" y="19691"/>
                </a:cubicBezTo>
                <a:cubicBezTo>
                  <a:pt x="19566" y="19691"/>
                  <a:pt x="19580" y="19616"/>
                  <a:pt x="19503" y="19455"/>
                </a:cubicBezTo>
                <a:cubicBezTo>
                  <a:pt x="19438" y="19318"/>
                  <a:pt x="19395" y="19320"/>
                  <a:pt x="19321" y="19461"/>
                </a:cubicBezTo>
                <a:cubicBezTo>
                  <a:pt x="19266" y="19566"/>
                  <a:pt x="19262" y="19566"/>
                  <a:pt x="19262" y="19461"/>
                </a:cubicBezTo>
                <a:cubicBezTo>
                  <a:pt x="19262" y="19326"/>
                  <a:pt x="19102" y="19304"/>
                  <a:pt x="19042" y="19431"/>
                </a:cubicBezTo>
                <a:cubicBezTo>
                  <a:pt x="18988" y="19545"/>
                  <a:pt x="18992" y="19621"/>
                  <a:pt x="19055" y="19621"/>
                </a:cubicBezTo>
                <a:cubicBezTo>
                  <a:pt x="19098" y="19621"/>
                  <a:pt x="19099" y="19640"/>
                  <a:pt x="19066" y="19724"/>
                </a:cubicBezTo>
                <a:cubicBezTo>
                  <a:pt x="18994" y="19906"/>
                  <a:pt x="18965" y="19834"/>
                  <a:pt x="18974" y="19503"/>
                </a:cubicBezTo>
                <a:cubicBezTo>
                  <a:pt x="18982" y="19242"/>
                  <a:pt x="18973" y="19174"/>
                  <a:pt x="18928" y="19156"/>
                </a:cubicBezTo>
                <a:cubicBezTo>
                  <a:pt x="18864" y="19130"/>
                  <a:pt x="18855" y="19216"/>
                  <a:pt x="18911" y="19334"/>
                </a:cubicBezTo>
                <a:cubicBezTo>
                  <a:pt x="18941" y="19398"/>
                  <a:pt x="18938" y="19416"/>
                  <a:pt x="18897" y="19416"/>
                </a:cubicBezTo>
                <a:cubicBezTo>
                  <a:pt x="18867" y="19416"/>
                  <a:pt x="18835" y="19355"/>
                  <a:pt x="18823" y="19280"/>
                </a:cubicBezTo>
                <a:cubicBezTo>
                  <a:pt x="18808" y="19180"/>
                  <a:pt x="18774" y="19144"/>
                  <a:pt x="18695" y="19144"/>
                </a:cubicBezTo>
                <a:close/>
                <a:moveTo>
                  <a:pt x="437" y="19147"/>
                </a:moveTo>
                <a:cubicBezTo>
                  <a:pt x="360" y="19139"/>
                  <a:pt x="292" y="19159"/>
                  <a:pt x="292" y="19213"/>
                </a:cubicBezTo>
                <a:cubicBezTo>
                  <a:pt x="292" y="19251"/>
                  <a:pt x="307" y="19280"/>
                  <a:pt x="325" y="19280"/>
                </a:cubicBezTo>
                <a:cubicBezTo>
                  <a:pt x="343" y="19280"/>
                  <a:pt x="357" y="19401"/>
                  <a:pt x="357" y="19549"/>
                </a:cubicBezTo>
                <a:cubicBezTo>
                  <a:pt x="357" y="19697"/>
                  <a:pt x="343" y="19837"/>
                  <a:pt x="325" y="19860"/>
                </a:cubicBezTo>
                <a:cubicBezTo>
                  <a:pt x="307" y="19883"/>
                  <a:pt x="292" y="19930"/>
                  <a:pt x="292" y="19966"/>
                </a:cubicBezTo>
                <a:cubicBezTo>
                  <a:pt x="292" y="20071"/>
                  <a:pt x="565" y="20041"/>
                  <a:pt x="643" y="19926"/>
                </a:cubicBezTo>
                <a:cubicBezTo>
                  <a:pt x="742" y="19780"/>
                  <a:pt x="742" y="19396"/>
                  <a:pt x="643" y="19250"/>
                </a:cubicBezTo>
                <a:cubicBezTo>
                  <a:pt x="603" y="19191"/>
                  <a:pt x="515" y="19155"/>
                  <a:pt x="437" y="19147"/>
                </a:cubicBezTo>
                <a:close/>
                <a:moveTo>
                  <a:pt x="13393" y="19156"/>
                </a:moveTo>
                <a:cubicBezTo>
                  <a:pt x="13282" y="19172"/>
                  <a:pt x="13228" y="19314"/>
                  <a:pt x="13278" y="19485"/>
                </a:cubicBezTo>
                <a:cubicBezTo>
                  <a:pt x="13306" y="19578"/>
                  <a:pt x="13305" y="19621"/>
                  <a:pt x="13278" y="19639"/>
                </a:cubicBezTo>
                <a:cubicBezTo>
                  <a:pt x="13257" y="19654"/>
                  <a:pt x="13251" y="19731"/>
                  <a:pt x="13263" y="19830"/>
                </a:cubicBezTo>
                <a:cubicBezTo>
                  <a:pt x="13278" y="19962"/>
                  <a:pt x="13305" y="20001"/>
                  <a:pt x="13395" y="20014"/>
                </a:cubicBezTo>
                <a:cubicBezTo>
                  <a:pt x="13571" y="20040"/>
                  <a:pt x="13683" y="19720"/>
                  <a:pt x="13553" y="19561"/>
                </a:cubicBezTo>
                <a:cubicBezTo>
                  <a:pt x="13517" y="19517"/>
                  <a:pt x="13512" y="19490"/>
                  <a:pt x="13539" y="19488"/>
                </a:cubicBezTo>
                <a:cubicBezTo>
                  <a:pt x="13564" y="19487"/>
                  <a:pt x="13578" y="19423"/>
                  <a:pt x="13572" y="19331"/>
                </a:cubicBezTo>
                <a:cubicBezTo>
                  <a:pt x="13563" y="19209"/>
                  <a:pt x="13538" y="19175"/>
                  <a:pt x="13445" y="19159"/>
                </a:cubicBezTo>
                <a:cubicBezTo>
                  <a:pt x="13427" y="19156"/>
                  <a:pt x="13409" y="19154"/>
                  <a:pt x="13393" y="19156"/>
                </a:cubicBezTo>
                <a:close/>
                <a:moveTo>
                  <a:pt x="10582" y="19171"/>
                </a:moveTo>
                <a:cubicBezTo>
                  <a:pt x="10548" y="19178"/>
                  <a:pt x="10511" y="19302"/>
                  <a:pt x="10467" y="19543"/>
                </a:cubicBezTo>
                <a:cubicBezTo>
                  <a:pt x="10427" y="19763"/>
                  <a:pt x="10394" y="19963"/>
                  <a:pt x="10394" y="19987"/>
                </a:cubicBezTo>
                <a:cubicBezTo>
                  <a:pt x="10394" y="20011"/>
                  <a:pt x="10423" y="20032"/>
                  <a:pt x="10460" y="20032"/>
                </a:cubicBezTo>
                <a:cubicBezTo>
                  <a:pt x="10505" y="20032"/>
                  <a:pt x="10524" y="19993"/>
                  <a:pt x="10517" y="19911"/>
                </a:cubicBezTo>
                <a:cubicBezTo>
                  <a:pt x="10511" y="19831"/>
                  <a:pt x="10528" y="19793"/>
                  <a:pt x="10572" y="19793"/>
                </a:cubicBezTo>
                <a:cubicBezTo>
                  <a:pt x="10616" y="19793"/>
                  <a:pt x="10635" y="19831"/>
                  <a:pt x="10628" y="19911"/>
                </a:cubicBezTo>
                <a:cubicBezTo>
                  <a:pt x="10621" y="19999"/>
                  <a:pt x="10641" y="20032"/>
                  <a:pt x="10701" y="20032"/>
                </a:cubicBezTo>
                <a:cubicBezTo>
                  <a:pt x="10783" y="20032"/>
                  <a:pt x="10808" y="19963"/>
                  <a:pt x="10760" y="19866"/>
                </a:cubicBezTo>
                <a:cubicBezTo>
                  <a:pt x="10747" y="19838"/>
                  <a:pt x="10713" y="19673"/>
                  <a:pt x="10684" y="19497"/>
                </a:cubicBezTo>
                <a:cubicBezTo>
                  <a:pt x="10648" y="19274"/>
                  <a:pt x="10616" y="19164"/>
                  <a:pt x="10582" y="19171"/>
                </a:cubicBezTo>
                <a:close/>
                <a:moveTo>
                  <a:pt x="6232" y="19238"/>
                </a:moveTo>
                <a:cubicBezTo>
                  <a:pt x="6217" y="19240"/>
                  <a:pt x="6206" y="19273"/>
                  <a:pt x="6183" y="19340"/>
                </a:cubicBezTo>
                <a:cubicBezTo>
                  <a:pt x="6144" y="19459"/>
                  <a:pt x="6125" y="19469"/>
                  <a:pt x="6057" y="19404"/>
                </a:cubicBezTo>
                <a:cubicBezTo>
                  <a:pt x="5991" y="19341"/>
                  <a:pt x="5965" y="19350"/>
                  <a:pt x="5912" y="19452"/>
                </a:cubicBezTo>
                <a:cubicBezTo>
                  <a:pt x="5833" y="19601"/>
                  <a:pt x="5828" y="19777"/>
                  <a:pt x="5897" y="19923"/>
                </a:cubicBezTo>
                <a:cubicBezTo>
                  <a:pt x="5957" y="20049"/>
                  <a:pt x="5992" y="20059"/>
                  <a:pt x="6077" y="19963"/>
                </a:cubicBezTo>
                <a:cubicBezTo>
                  <a:pt x="6113" y="19922"/>
                  <a:pt x="6139" y="19817"/>
                  <a:pt x="6139" y="19721"/>
                </a:cubicBezTo>
                <a:cubicBezTo>
                  <a:pt x="6139" y="19628"/>
                  <a:pt x="6152" y="19555"/>
                  <a:pt x="6168" y="19555"/>
                </a:cubicBezTo>
                <a:cubicBezTo>
                  <a:pt x="6183" y="19555"/>
                  <a:pt x="6188" y="19625"/>
                  <a:pt x="6180" y="19712"/>
                </a:cubicBezTo>
                <a:cubicBezTo>
                  <a:pt x="6172" y="19803"/>
                  <a:pt x="6188" y="19908"/>
                  <a:pt x="6218" y="19960"/>
                </a:cubicBezTo>
                <a:cubicBezTo>
                  <a:pt x="6274" y="20057"/>
                  <a:pt x="6366" y="20013"/>
                  <a:pt x="6366" y="19890"/>
                </a:cubicBezTo>
                <a:cubicBezTo>
                  <a:pt x="6366" y="19847"/>
                  <a:pt x="6345" y="19829"/>
                  <a:pt x="6319" y="19851"/>
                </a:cubicBezTo>
                <a:cubicBezTo>
                  <a:pt x="6283" y="19879"/>
                  <a:pt x="6270" y="19846"/>
                  <a:pt x="6270" y="19724"/>
                </a:cubicBezTo>
                <a:cubicBezTo>
                  <a:pt x="6270" y="19620"/>
                  <a:pt x="6288" y="19555"/>
                  <a:pt x="6319" y="19555"/>
                </a:cubicBezTo>
                <a:cubicBezTo>
                  <a:pt x="6386" y="19555"/>
                  <a:pt x="6379" y="19470"/>
                  <a:pt x="6298" y="19325"/>
                </a:cubicBezTo>
                <a:cubicBezTo>
                  <a:pt x="6265" y="19266"/>
                  <a:pt x="6247" y="19235"/>
                  <a:pt x="6232" y="19238"/>
                </a:cubicBezTo>
                <a:close/>
                <a:moveTo>
                  <a:pt x="9108" y="19364"/>
                </a:moveTo>
                <a:cubicBezTo>
                  <a:pt x="9038" y="19361"/>
                  <a:pt x="8964" y="19496"/>
                  <a:pt x="8964" y="19676"/>
                </a:cubicBezTo>
                <a:cubicBezTo>
                  <a:pt x="8964" y="19782"/>
                  <a:pt x="8983" y="19906"/>
                  <a:pt x="9005" y="19951"/>
                </a:cubicBezTo>
                <a:cubicBezTo>
                  <a:pt x="9071" y="20091"/>
                  <a:pt x="9225" y="20023"/>
                  <a:pt x="9225" y="19854"/>
                </a:cubicBezTo>
                <a:cubicBezTo>
                  <a:pt x="9225" y="19741"/>
                  <a:pt x="9186" y="19730"/>
                  <a:pt x="9138" y="19830"/>
                </a:cubicBezTo>
                <a:cubicBezTo>
                  <a:pt x="9115" y="19879"/>
                  <a:pt x="9092" y="19870"/>
                  <a:pt x="9064" y="19796"/>
                </a:cubicBezTo>
                <a:cubicBezTo>
                  <a:pt x="9028" y="19705"/>
                  <a:pt x="9036" y="19691"/>
                  <a:pt x="9124" y="19691"/>
                </a:cubicBezTo>
                <a:cubicBezTo>
                  <a:pt x="9235" y="19691"/>
                  <a:pt x="9259" y="19562"/>
                  <a:pt x="9176" y="19416"/>
                </a:cubicBezTo>
                <a:cubicBezTo>
                  <a:pt x="9156" y="19381"/>
                  <a:pt x="9132" y="19365"/>
                  <a:pt x="9108" y="19364"/>
                </a:cubicBezTo>
                <a:close/>
                <a:moveTo>
                  <a:pt x="17352" y="19377"/>
                </a:moveTo>
                <a:cubicBezTo>
                  <a:pt x="17334" y="19379"/>
                  <a:pt x="17315" y="19389"/>
                  <a:pt x="17296" y="19407"/>
                </a:cubicBezTo>
                <a:cubicBezTo>
                  <a:pt x="17207" y="19492"/>
                  <a:pt x="17183" y="19801"/>
                  <a:pt x="17254" y="19951"/>
                </a:cubicBezTo>
                <a:cubicBezTo>
                  <a:pt x="17308" y="20064"/>
                  <a:pt x="17396" y="20051"/>
                  <a:pt x="17457" y="19923"/>
                </a:cubicBezTo>
                <a:cubicBezTo>
                  <a:pt x="17561" y="19705"/>
                  <a:pt x="17476" y="19362"/>
                  <a:pt x="17352" y="19377"/>
                </a:cubicBezTo>
                <a:close/>
                <a:moveTo>
                  <a:pt x="3005" y="20440"/>
                </a:moveTo>
                <a:cubicBezTo>
                  <a:pt x="2979" y="20440"/>
                  <a:pt x="2957" y="20486"/>
                  <a:pt x="2957" y="20543"/>
                </a:cubicBezTo>
                <a:cubicBezTo>
                  <a:pt x="2957" y="20599"/>
                  <a:pt x="2979" y="20645"/>
                  <a:pt x="3005" y="20645"/>
                </a:cubicBezTo>
                <a:cubicBezTo>
                  <a:pt x="3032" y="20645"/>
                  <a:pt x="3053" y="20599"/>
                  <a:pt x="3053" y="20543"/>
                </a:cubicBezTo>
                <a:cubicBezTo>
                  <a:pt x="3053" y="20486"/>
                  <a:pt x="3032" y="20440"/>
                  <a:pt x="3005" y="20440"/>
                </a:cubicBezTo>
                <a:close/>
                <a:moveTo>
                  <a:pt x="2778" y="20455"/>
                </a:moveTo>
                <a:cubicBezTo>
                  <a:pt x="2655" y="20445"/>
                  <a:pt x="2584" y="20581"/>
                  <a:pt x="2609" y="20781"/>
                </a:cubicBezTo>
                <a:cubicBezTo>
                  <a:pt x="2618" y="20857"/>
                  <a:pt x="2614" y="20933"/>
                  <a:pt x="2600" y="20950"/>
                </a:cubicBezTo>
                <a:cubicBezTo>
                  <a:pt x="2586" y="20968"/>
                  <a:pt x="2583" y="21061"/>
                  <a:pt x="2591" y="21156"/>
                </a:cubicBezTo>
                <a:cubicBezTo>
                  <a:pt x="2605" y="21303"/>
                  <a:pt x="2624" y="21328"/>
                  <a:pt x="2726" y="21328"/>
                </a:cubicBezTo>
                <a:cubicBezTo>
                  <a:pt x="2792" y="21328"/>
                  <a:pt x="2863" y="21292"/>
                  <a:pt x="2885" y="21247"/>
                </a:cubicBezTo>
                <a:cubicBezTo>
                  <a:pt x="2915" y="21183"/>
                  <a:pt x="2923" y="21183"/>
                  <a:pt x="2923" y="21247"/>
                </a:cubicBezTo>
                <a:cubicBezTo>
                  <a:pt x="2923" y="21302"/>
                  <a:pt x="2992" y="21328"/>
                  <a:pt x="3135" y="21328"/>
                </a:cubicBezTo>
                <a:cubicBezTo>
                  <a:pt x="3269" y="21328"/>
                  <a:pt x="3346" y="21301"/>
                  <a:pt x="3346" y="21253"/>
                </a:cubicBezTo>
                <a:cubicBezTo>
                  <a:pt x="3346" y="21198"/>
                  <a:pt x="3359" y="21198"/>
                  <a:pt x="3392" y="21256"/>
                </a:cubicBezTo>
                <a:cubicBezTo>
                  <a:pt x="3451" y="21358"/>
                  <a:pt x="3580" y="21325"/>
                  <a:pt x="3599" y="21201"/>
                </a:cubicBezTo>
                <a:cubicBezTo>
                  <a:pt x="3610" y="21135"/>
                  <a:pt x="3595" y="21121"/>
                  <a:pt x="3548" y="21153"/>
                </a:cubicBezTo>
                <a:cubicBezTo>
                  <a:pt x="3511" y="21177"/>
                  <a:pt x="3473" y="21170"/>
                  <a:pt x="3463" y="21135"/>
                </a:cubicBezTo>
                <a:cubicBezTo>
                  <a:pt x="3452" y="21100"/>
                  <a:pt x="3482" y="21050"/>
                  <a:pt x="3527" y="21026"/>
                </a:cubicBezTo>
                <a:cubicBezTo>
                  <a:pt x="3583" y="20997"/>
                  <a:pt x="3606" y="20944"/>
                  <a:pt x="3599" y="20866"/>
                </a:cubicBezTo>
                <a:cubicBezTo>
                  <a:pt x="3586" y="20723"/>
                  <a:pt x="3457" y="20672"/>
                  <a:pt x="3392" y="20784"/>
                </a:cubicBezTo>
                <a:cubicBezTo>
                  <a:pt x="3359" y="20842"/>
                  <a:pt x="3346" y="20845"/>
                  <a:pt x="3346" y="20790"/>
                </a:cubicBezTo>
                <a:cubicBezTo>
                  <a:pt x="3346" y="20667"/>
                  <a:pt x="3119" y="20697"/>
                  <a:pt x="3096" y="20824"/>
                </a:cubicBezTo>
                <a:cubicBezTo>
                  <a:pt x="3085" y="20884"/>
                  <a:pt x="3093" y="20956"/>
                  <a:pt x="3115" y="20984"/>
                </a:cubicBezTo>
                <a:cubicBezTo>
                  <a:pt x="3143" y="21021"/>
                  <a:pt x="3140" y="21055"/>
                  <a:pt x="3103" y="21120"/>
                </a:cubicBezTo>
                <a:cubicBezTo>
                  <a:pt x="3059" y="21196"/>
                  <a:pt x="3053" y="21178"/>
                  <a:pt x="3053" y="20963"/>
                </a:cubicBezTo>
                <a:cubicBezTo>
                  <a:pt x="3053" y="20757"/>
                  <a:pt x="3042" y="20715"/>
                  <a:pt x="2985" y="20715"/>
                </a:cubicBezTo>
                <a:cubicBezTo>
                  <a:pt x="2947" y="20715"/>
                  <a:pt x="2911" y="20660"/>
                  <a:pt x="2902" y="20588"/>
                </a:cubicBezTo>
                <a:cubicBezTo>
                  <a:pt x="2891" y="20500"/>
                  <a:pt x="2854" y="20461"/>
                  <a:pt x="2778" y="20455"/>
                </a:cubicBezTo>
                <a:close/>
              </a:path>
            </a:pathLst>
          </a:cu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Footer Placeholder 3"/>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79" name="Google Shape;119;p1"/>
          <p:cNvSpPr txBox="1"/>
          <p:nvPr>
            <p:ph type="sldNum" sz="quarter" idx="2"/>
          </p:nvPr>
        </p:nvSpPr>
        <p:spPr>
          <a:xfrm>
            <a:off x="8485544" y="4768289"/>
            <a:ext cx="201257" cy="271851"/>
          </a:xfrm>
          <a:prstGeom prst="rect">
            <a:avLst/>
          </a:prstGeom>
          <a:extLst>
            <a:ext uri="{C572A759-6A51-4108-AA02-DFA0A04FC94B}">
              <ma14:wrappingTextBoxFlag xmlns:ma14="http://schemas.microsoft.com/office/mac/drawingml/2011/main" val="1"/>
            </a:ext>
          </a:extLst>
        </p:spPr>
        <p:txBody>
          <a:bodyPr/>
          <a:lstStyle>
            <a:lvl1pPr>
              <a:defRPr>
                <a:latin typeface="Bookman Old Style"/>
                <a:ea typeface="Bookman Old Style"/>
                <a:cs typeface="Bookman Old Style"/>
                <a:sym typeface="Bookman Old Style"/>
              </a:defRPr>
            </a:lvl1pPr>
          </a:lstStyle>
          <a:p>
            <a:pPr/>
            <a:fld id="{86CB4B4D-7CA3-9044-876B-883B54F8677D}" type="slidenum"/>
          </a:p>
        </p:txBody>
      </p:sp>
      <p:sp>
        <p:nvSpPr>
          <p:cNvPr id="80" name="Title 1"/>
          <p:cNvSpPr txBox="1"/>
          <p:nvPr>
            <p:ph type="title"/>
          </p:nvPr>
        </p:nvSpPr>
        <p:spPr>
          <a:xfrm>
            <a:off x="817879" y="248816"/>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Introduction</a:t>
            </a:r>
          </a:p>
        </p:txBody>
      </p:sp>
      <p:sp>
        <p:nvSpPr>
          <p:cNvPr id="81" name="What is cloud computing?…"/>
          <p:cNvSpPr txBox="1"/>
          <p:nvPr/>
        </p:nvSpPr>
        <p:spPr>
          <a:xfrm>
            <a:off x="331162" y="1089061"/>
            <a:ext cx="8622746" cy="1419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300"/>
            </a:pPr>
            <a:r>
              <a:t>What is cloud computing?</a:t>
            </a:r>
          </a:p>
          <a:p>
            <a:pPr>
              <a:defRPr sz="1300"/>
            </a:pPr>
            <a:r>
              <a:t>Cloud computing is the use of computing resources (hardware and software) that are delivered as a service over a network (typically the Internet). The name comes from the common use of a cloud-shaped symbol as an abstraction for the complex infrastructure it contains in system diagrams. Cloud computing entrusts remote services with a user's data, software and computation. Cloud computing consists of hardware and software resources made available on the Internet as managed third-party services. These services typically provide access to advanced software applications and high-end networks of server computers.</a:t>
            </a:r>
          </a:p>
        </p:txBody>
      </p:sp>
      <p:sp>
        <p:nvSpPr>
          <p:cNvPr id="82" name="How Cloud Computing Works?…"/>
          <p:cNvSpPr txBox="1"/>
          <p:nvPr/>
        </p:nvSpPr>
        <p:spPr>
          <a:xfrm>
            <a:off x="331162" y="2654235"/>
            <a:ext cx="8622746" cy="16100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300"/>
            </a:pPr>
            <a:r>
              <a:t>How Cloud Computing Works?</a:t>
            </a:r>
          </a:p>
          <a:p>
            <a:pPr>
              <a:defRPr sz="1300"/>
            </a:pPr>
            <a:r>
              <a:t>The goal of cloud computing is to apply traditional supercomputing, or high-performance computing power, normally used by military and research facilities, to perform tens of trillions of computations per second, in consumer-oriented applications such as financial portfolios, to deliver personalised information, to provide data storage or to power large, immersive computer games.The cloud computing uses networks of large groups of servers typically running low-cost consumer PC technology with specialised connections to spread data-processing chores across them. This shared IT infrastructure contains large pools of systems that are linked together. Often, virtualisation techniques are used to maximise the power of cloud computing.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84"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Title 1"/>
          <p:cNvSpPr txBox="1"/>
          <p:nvPr>
            <p:ph type="title"/>
          </p:nvPr>
        </p:nvSpPr>
        <p:spPr>
          <a:xfrm>
            <a:off x="1282762" y="294310"/>
            <a:ext cx="6117432" cy="627322"/>
          </a:xfrm>
          <a:prstGeom prst="rect">
            <a:avLst/>
          </a:prstGeom>
        </p:spPr>
        <p:txBody>
          <a:bodyPr/>
          <a:lstStyle/>
          <a:p>
            <a:pPr defTabSz="466344">
              <a:defRPr sz="1836">
                <a:latin typeface="Bookman Old Style"/>
                <a:ea typeface="Bookman Old Style"/>
                <a:cs typeface="Bookman Old Style"/>
                <a:sym typeface="Bookman Old Style"/>
              </a:defRPr>
            </a:pPr>
            <a:r>
              <a:t>Justification </a:t>
            </a:r>
            <a:br/>
          </a:p>
        </p:txBody>
      </p:sp>
      <p:sp>
        <p:nvSpPr>
          <p:cNvPr id="186" name="1) Access Control Effectiveness (ACE): ACE measures how well the dual access control system prevents unauthorised access to sensitive data. It can be calculated as: ACE = (Number of Authorized Accesses) / (Total Access Attempts) * 100% This formula provi"/>
          <p:cNvSpPr txBox="1"/>
          <p:nvPr/>
        </p:nvSpPr>
        <p:spPr>
          <a:xfrm>
            <a:off x="195361" y="1207839"/>
            <a:ext cx="8753278" cy="2524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 </a:t>
            </a:r>
            <a:r>
              <a:rPr b="1"/>
              <a:t>Access Control Effectiveness (ACE):</a:t>
            </a:r>
            <a:r>
              <a:t> ACE measures how well the dual access control system prevents unauthorised access to sensitive data. It can be calculated as: ACE = (Number of Authorized Accesses) / (Total Access Attempts) * 100% This formula provides a percentage that reflects the success rate of the access control mechanism.</a:t>
            </a:r>
          </a:p>
          <a:p>
            <a:pPr/>
          </a:p>
          <a:p>
            <a:pPr/>
            <a:r>
              <a:t>2) </a:t>
            </a:r>
            <a:r>
              <a:rPr b="1"/>
              <a:t>Data Availability (DA):</a:t>
            </a:r>
            <a:r>
              <a:t> Data availability is crucial to ensure users can access their data when needed. It can be calculated as: DA = (Total Uptime) / (Total Uptime + Total Downtime) * 100% This formula calculates the percentage of time when the data storage and sharing system is available. </a:t>
            </a:r>
          </a:p>
          <a:p>
            <a:pPr/>
          </a:p>
          <a:p>
            <a:pPr/>
            <a:r>
              <a:t>3) </a:t>
            </a:r>
            <a:r>
              <a:rPr b="1"/>
              <a:t>Latency and Response Time (LRT):</a:t>
            </a:r>
            <a:r>
              <a:t> Latency and response time are important for user experience. You can calculate the average latency as: LRT = (Σ Latency measurements) / (Total number of measurements) This formula calculates the average time it takes for the system to respond to user requests.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Title 1"/>
          <p:cNvSpPr txBox="1"/>
          <p:nvPr>
            <p:ph type="title"/>
          </p:nvPr>
        </p:nvSpPr>
        <p:spPr>
          <a:xfrm>
            <a:off x="1440184" y="195601"/>
            <a:ext cx="6117432" cy="627322"/>
          </a:xfrm>
          <a:prstGeom prst="rect">
            <a:avLst/>
          </a:prstGeom>
        </p:spPr>
        <p:txBody>
          <a:bodyPr/>
          <a:lstStyle/>
          <a:p>
            <a:pPr defTabSz="466344">
              <a:defRPr sz="1836">
                <a:latin typeface="Bookman Old Style"/>
                <a:ea typeface="Bookman Old Style"/>
                <a:cs typeface="Bookman Old Style"/>
                <a:sym typeface="Bookman Old Style"/>
              </a:defRPr>
            </a:pPr>
            <a:r>
              <a:t>Justification </a:t>
            </a:r>
            <a:br/>
          </a:p>
        </p:txBody>
      </p:sp>
      <p:sp>
        <p:nvSpPr>
          <p:cNvPr id="190" name="Confidentiality of Outsourced Data:…"/>
          <p:cNvSpPr txBox="1"/>
          <p:nvPr/>
        </p:nvSpPr>
        <p:spPr>
          <a:xfrm>
            <a:off x="505874" y="692518"/>
            <a:ext cx="7842476" cy="453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200">
                <a:latin typeface="+mn-lt"/>
                <a:ea typeface="+mn-ea"/>
                <a:cs typeface="+mn-cs"/>
                <a:sym typeface="Helvetica"/>
              </a:defRPr>
            </a:pPr>
            <a:r>
              <a:t>Confidentiality of Outsourced Data:</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Existing System:</a:t>
            </a:r>
            <a:r>
              <a:t> The reliance on SGX for key revocation and hybrid encryption introduces potential security vulnerabilities. If the SGX enclave is compromised, the confidentiality of encrypted data is at risk.</a:t>
            </a:r>
          </a:p>
          <a:p>
            <a:pPr marL="120315" indent="-120315" defTabSz="457200">
              <a:buSzPct val="100000"/>
              <a:buChar char="•"/>
              <a:defRPr sz="1200">
                <a:latin typeface="+mn-lt"/>
                <a:ea typeface="+mn-ea"/>
                <a:cs typeface="+mn-cs"/>
                <a:sym typeface="Helvetica"/>
              </a:defRPr>
            </a:pPr>
            <a:r>
              <a:t>Proposed System:</a:t>
            </a:r>
            <a:r>
              <a:t> By employing a dual access control mechanism with CP-ABE as a foundational layer, the proposed system enhances data confidentiality. It ensures that data is encrypted and only accessible by users who match the specified access policy, without solely relying on SGX for security.</a:t>
            </a:r>
          </a:p>
          <a:p>
            <a:pPr marL="120315" indent="-120315" defTabSz="457200">
              <a:buSzPct val="100000"/>
              <a:buChar char="•"/>
              <a:defRPr sz="1200">
                <a:latin typeface="+mn-lt"/>
                <a:ea typeface="+mn-ea"/>
                <a:cs typeface="+mn-cs"/>
                <a:sym typeface="Helvetica"/>
              </a:defRPr>
            </a:pPr>
          </a:p>
          <a:p>
            <a:pPr defTabSz="457200">
              <a:defRPr b="1" sz="1200">
                <a:latin typeface="+mn-lt"/>
                <a:ea typeface="+mn-ea"/>
                <a:cs typeface="+mn-cs"/>
                <a:sym typeface="Helvetica"/>
              </a:defRPr>
            </a:pPr>
            <a:r>
              <a:t>Anonymity of Data Sharing:</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Existing System:</a:t>
            </a:r>
            <a:r>
              <a:t> The existing system does not explicitly address the anonymity of data owners or users, which could potentially expose sensitive information about data transactions.</a:t>
            </a:r>
          </a:p>
          <a:p>
            <a:pPr marL="120315" indent="-120315" defTabSz="457200">
              <a:buSzPct val="100000"/>
              <a:buChar char="•"/>
              <a:defRPr sz="1200">
                <a:latin typeface="+mn-lt"/>
                <a:ea typeface="+mn-ea"/>
                <a:cs typeface="+mn-cs"/>
                <a:sym typeface="Helvetica"/>
              </a:defRPr>
            </a:pPr>
            <a:r>
              <a:t>Proposed System:</a:t>
            </a:r>
            <a:r>
              <a:t> The proposed system guarantees the anonymity of the data owner and users during data storage and sharing. This is achieved by encrypting data under specific access policies and handling download requests in an anonymous manner, thereby protecting the identities of parties involved.</a:t>
            </a:r>
          </a:p>
          <a:p>
            <a:pPr marL="120315" indent="-120315" defTabSz="457200">
              <a:buSzPct val="100000"/>
              <a:buChar char="•"/>
              <a:defRPr sz="1200">
                <a:latin typeface="+mn-lt"/>
                <a:ea typeface="+mn-ea"/>
                <a:cs typeface="+mn-cs"/>
                <a:sym typeface="Helvetica"/>
              </a:defRPr>
            </a:pPr>
          </a:p>
          <a:p>
            <a:pPr defTabSz="457200">
              <a:defRPr b="1" sz="1200">
                <a:latin typeface="+mn-lt"/>
                <a:ea typeface="+mn-ea"/>
                <a:cs typeface="+mn-cs"/>
                <a:sym typeface="Helvetica"/>
              </a:defRPr>
            </a:pPr>
            <a:r>
              <a:t>Fine-grained Access Control:</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Existing System:</a:t>
            </a:r>
            <a:r>
              <a:t> The existing approach, while utilising ABE for access control, still relies heavily on SGX for revocation, which does not inherently provide fine-grained access control.</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Proposed System:</a:t>
            </a:r>
            <a:r>
              <a:t> Introducing CP-ABE into the proposed system allows for more nuanced and fine-grained access control policies. This enables data owners to define precise criteria for who can access their data, enhancing security and flexibility.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93" name="Google Shape;119;p1"/>
          <p:cNvSpPr txBox="1"/>
          <p:nvPr>
            <p:ph type="sldNum" sz="quarter" idx="2"/>
          </p:nvPr>
        </p:nvSpPr>
        <p:spPr>
          <a:xfrm>
            <a:off x="8425566" y="4778756"/>
            <a:ext cx="261235"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Title 1"/>
          <p:cNvSpPr txBox="1"/>
          <p:nvPr>
            <p:ph type="title"/>
          </p:nvPr>
        </p:nvSpPr>
        <p:spPr>
          <a:xfrm>
            <a:off x="1282762" y="294310"/>
            <a:ext cx="6117432" cy="627322"/>
          </a:xfrm>
          <a:prstGeom prst="rect">
            <a:avLst/>
          </a:prstGeom>
        </p:spPr>
        <p:txBody>
          <a:bodyPr/>
          <a:lstStyle/>
          <a:p>
            <a:pPr defTabSz="466344">
              <a:defRPr sz="1836">
                <a:latin typeface="Bookman Old Style"/>
                <a:ea typeface="Bookman Old Style"/>
                <a:cs typeface="Bookman Old Style"/>
                <a:sym typeface="Bookman Old Style"/>
              </a:defRPr>
            </a:pPr>
            <a:r>
              <a:t>Justification </a:t>
            </a:r>
            <a:br/>
          </a:p>
        </p:txBody>
      </p:sp>
      <p:sp>
        <p:nvSpPr>
          <p:cNvPr id="195" name="Resistance to EDoS Attacks:…"/>
          <p:cNvSpPr txBox="1"/>
          <p:nvPr/>
        </p:nvSpPr>
        <p:spPr>
          <a:xfrm>
            <a:off x="360142" y="1103629"/>
            <a:ext cx="8423716" cy="346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200">
                <a:latin typeface="+mn-lt"/>
                <a:ea typeface="+mn-ea"/>
                <a:cs typeface="+mn-cs"/>
                <a:sym typeface="Helvetica"/>
              </a:defRPr>
            </a:pPr>
            <a:r>
              <a:t>Resistance to EDoS Attacks:</a:t>
            </a:r>
          </a:p>
          <a:p>
            <a:pPr defTabSz="457200">
              <a:defRPr b="1"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Existing System:</a:t>
            </a:r>
            <a:r>
              <a:t> The computational and bandwidth demands of the existing system, especially in generating and handling challenge cipher texts, could inadvertently facilitate EDoS (Economic Denial of Sustainability) attacks by overloading the cloud with expensive operations.</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Proposed System:</a:t>
            </a:r>
            <a:r>
              <a:t> The new mechanism controls download requests more efficiently, mitigating the risk of EDoS attacks. By avoiding the generation of challenge cipher texts and instead validating download requests directly, it reduces the computational load and bandwidth usage, making the system less susceptible to exploitation.</a:t>
            </a:r>
          </a:p>
          <a:p>
            <a:pPr defTabSz="457200">
              <a:defRPr sz="1200">
                <a:latin typeface="+mn-lt"/>
                <a:ea typeface="+mn-ea"/>
                <a:cs typeface="+mn-cs"/>
                <a:sym typeface="Helvetica"/>
              </a:defRPr>
            </a:pPr>
          </a:p>
          <a:p>
            <a:pPr defTabSz="457200">
              <a:defRPr b="1" sz="1200">
                <a:latin typeface="+mn-lt"/>
                <a:ea typeface="+mn-ea"/>
                <a:cs typeface="+mn-cs"/>
                <a:sym typeface="Helvetica"/>
              </a:defRPr>
            </a:pPr>
            <a:r>
              <a:t>High Efficiency:</a:t>
            </a:r>
          </a:p>
          <a:p>
            <a:pPr defTabSz="457200">
              <a:defRPr b="1"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Existing System:</a:t>
            </a:r>
            <a:r>
              <a:t> The need for generating challenge cipher texts and the requirement for data users to decrypt them impose significant computational and bandwidth burdens on both data owners and users.</a:t>
            </a:r>
          </a:p>
          <a:p>
            <a:pPr defTabSz="457200">
              <a:defRPr sz="1200">
                <a:latin typeface="+mn-lt"/>
                <a:ea typeface="+mn-ea"/>
                <a:cs typeface="+mn-cs"/>
                <a:sym typeface="Helvetica"/>
              </a:defRPr>
            </a:pPr>
          </a:p>
          <a:p>
            <a:pPr marL="120315" indent="-120315" defTabSz="457200">
              <a:buSzPct val="100000"/>
              <a:buChar char="•"/>
              <a:defRPr sz="1200">
                <a:latin typeface="+mn-lt"/>
                <a:ea typeface="+mn-ea"/>
                <a:cs typeface="+mn-cs"/>
                <a:sym typeface="Helvetica"/>
              </a:defRPr>
            </a:pPr>
            <a:r>
              <a:t>Proposed System:</a:t>
            </a:r>
            <a:r>
              <a:t> By eliminating the need for challenge cipher texts and allowing for direct authorisation checks on download requests, the proposed system significantly reduces the computational and bandwidth requirements. This not only speeds up the data access process but also makes the system more scalable and user-friendly.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ANK  YOU."/>
          <p:cNvSpPr txBox="1"/>
          <p:nvPr>
            <p:ph type="title"/>
          </p:nvPr>
        </p:nvSpPr>
        <p:spPr>
          <a:xfrm>
            <a:off x="125180" y="1739242"/>
            <a:ext cx="8229601" cy="1051698"/>
          </a:xfrm>
          <a:prstGeom prst="rect">
            <a:avLst/>
          </a:prstGeom>
        </p:spPr>
        <p:txBody>
          <a:bodyPr/>
          <a:lstStyle>
            <a:lvl1pPr defTabSz="365760">
              <a:defRPr sz="8280"/>
            </a:lvl1pPr>
          </a:lstStyle>
          <a:p>
            <a:pPr/>
            <a:r>
              <a:t>THANK  YOU.</a:t>
            </a:r>
          </a:p>
        </p:txBody>
      </p:sp>
      <p:sp>
        <p:nvSpPr>
          <p:cNvPr id="198" name="Slide Number"/>
          <p:cNvSpPr txBox="1"/>
          <p:nvPr>
            <p:ph type="sldNum" sz="quarter" idx="2"/>
          </p:nvPr>
        </p:nvSpPr>
        <p:spPr>
          <a:xfrm>
            <a:off x="8425566" y="4778756"/>
            <a:ext cx="261234"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85" name="Google Shape;119;p1"/>
          <p:cNvSpPr txBox="1"/>
          <p:nvPr>
            <p:ph type="sldNum" sz="quarter" idx="2"/>
          </p:nvPr>
        </p:nvSpPr>
        <p:spPr>
          <a:xfrm>
            <a:off x="8485544" y="4768289"/>
            <a:ext cx="201257" cy="271851"/>
          </a:xfrm>
          <a:prstGeom prst="rect">
            <a:avLst/>
          </a:prstGeom>
          <a:extLst>
            <a:ext uri="{C572A759-6A51-4108-AA02-DFA0A04FC94B}">
              <ma14:wrappingTextBoxFlag xmlns:ma14="http://schemas.microsoft.com/office/mac/drawingml/2011/main" val="1"/>
            </a:ext>
          </a:extLst>
        </p:spPr>
        <p:txBody>
          <a:bodyPr/>
          <a:lstStyle>
            <a:lvl1pPr>
              <a:defRPr>
                <a:latin typeface="Bookman Old Style"/>
                <a:ea typeface="Bookman Old Style"/>
                <a:cs typeface="Bookman Old Style"/>
                <a:sym typeface="Bookman Old Style"/>
              </a:defRPr>
            </a:lvl1pPr>
          </a:lstStyle>
          <a:p>
            <a:pPr/>
            <a:fld id="{86CB4B4D-7CA3-9044-876B-883B54F8677D}" type="slidenum"/>
          </a:p>
        </p:txBody>
      </p:sp>
      <p:sp>
        <p:nvSpPr>
          <p:cNvPr id="86" name="Title 1"/>
          <p:cNvSpPr txBox="1"/>
          <p:nvPr>
            <p:ph type="title"/>
          </p:nvPr>
        </p:nvSpPr>
        <p:spPr>
          <a:xfrm>
            <a:off x="986719" y="275475"/>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Introduction</a:t>
            </a:r>
          </a:p>
        </p:txBody>
      </p:sp>
      <p:sp>
        <p:nvSpPr>
          <p:cNvPr id="87" name="Cloud-based data storage service has drawn increasing interests from both academic and industry in the recent years due to its efficient and low cost management. Since it provides services in an open network, it is urgent for service providers to make us"/>
          <p:cNvSpPr txBox="1"/>
          <p:nvPr/>
        </p:nvSpPr>
        <p:spPr>
          <a:xfrm>
            <a:off x="256452" y="1102983"/>
            <a:ext cx="8856690" cy="29304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Cloud-based data storage service has drawn increasing interests from both academic and industry in the recent years due to its efficient and low cost management. Since it provides services in an open network, it is urgent for service providers to make use of secure data storage and sharing mechanism to ensure data confidentiality and service user privacy.</a:t>
            </a:r>
          </a:p>
          <a:p>
            <a:pPr/>
            <a:r>
              <a:t>In this project, we consider the dual access control, in the context of cloud-based storage, in the sense that we design a control mechanism over both data access and download request without loss of security and efficiency. Two dual access control systems are designed in this project, where each of them is for a distinct designed setting.</a:t>
            </a:r>
          </a:p>
          <a:p>
            <a:pPr/>
          </a:p>
          <a:p>
            <a:pPr/>
            <a:r>
              <a:t>Mainly we serve with Role based mechanisms to provide different varieties of access to each one. Along with this it is enhanced with cryptography and different enclaves for each person using this project. Once deployed you can use our system easily with any cloud storage mechanisms.</a:t>
            </a:r>
          </a:p>
          <a:p>
            <a:pPr/>
            <a:r>
              <a:t>The main applications of our system can be used in College-Person Data Management, Patient-Doctor Data Management, Financial Transaction Management.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Footer Placeholder 9"/>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90" name="Google Shape;119;p1"/>
          <p:cNvSpPr txBox="1"/>
          <p:nvPr>
            <p:ph type="sldNum" sz="quarter" idx="2"/>
          </p:nvPr>
        </p:nvSpPr>
        <p:spPr>
          <a:xfrm>
            <a:off x="8485544" y="4768289"/>
            <a:ext cx="201257" cy="271851"/>
          </a:xfrm>
          <a:prstGeom prst="rect">
            <a:avLst/>
          </a:prstGeom>
          <a:extLst>
            <a:ext uri="{C572A759-6A51-4108-AA02-DFA0A04FC94B}">
              <ma14:wrappingTextBoxFlag xmlns:ma14="http://schemas.microsoft.com/office/mac/drawingml/2011/main" val="1"/>
            </a:ext>
          </a:extLst>
        </p:spPr>
        <p:txBody>
          <a:bodyPr/>
          <a:lstStyle>
            <a:lvl1pPr>
              <a:defRPr>
                <a:latin typeface="Bookman Old Style"/>
                <a:ea typeface="Bookman Old Style"/>
                <a:cs typeface="Bookman Old Style"/>
                <a:sym typeface="Bookman Old Style"/>
              </a:defRPr>
            </a:lvl1pPr>
          </a:lstStyle>
          <a:p>
            <a:pPr/>
            <a:fld id="{86CB4B4D-7CA3-9044-876B-883B54F8677D}" type="slidenum"/>
          </a:p>
        </p:txBody>
      </p:sp>
      <p:sp>
        <p:nvSpPr>
          <p:cNvPr id="91" name="Title 1"/>
          <p:cNvSpPr txBox="1"/>
          <p:nvPr>
            <p:ph type="title"/>
          </p:nvPr>
        </p:nvSpPr>
        <p:spPr>
          <a:xfrm>
            <a:off x="915628" y="319906"/>
            <a:ext cx="6117433" cy="627322"/>
          </a:xfrm>
          <a:prstGeom prst="rect">
            <a:avLst/>
          </a:prstGeom>
        </p:spPr>
        <p:txBody>
          <a:bodyPr/>
          <a:lstStyle>
            <a:lvl1pPr>
              <a:defRPr sz="3600">
                <a:latin typeface="Bookman Old Style"/>
                <a:ea typeface="Bookman Old Style"/>
                <a:cs typeface="Bookman Old Style"/>
                <a:sym typeface="Bookman Old Style"/>
              </a:defRPr>
            </a:lvl1pPr>
          </a:lstStyle>
          <a:p>
            <a:pPr/>
            <a:r>
              <a:t>Problem Statement</a:t>
            </a:r>
          </a:p>
        </p:txBody>
      </p:sp>
      <p:sp>
        <p:nvSpPr>
          <p:cNvPr id="92" name="In the context of cloud-based data storage and sharing, the current challenge resides in establishing a robust and comprehensive access control system that ensures both security and flexibility.Existing single-layer access control mechanisms often fall s"/>
          <p:cNvSpPr txBox="1"/>
          <p:nvPr/>
        </p:nvSpPr>
        <p:spPr>
          <a:xfrm>
            <a:off x="382862" y="1152154"/>
            <a:ext cx="8378276" cy="31336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p>
          <a:p>
            <a:pPr/>
            <a:r>
              <a:t>In the context of cloud-based data storage and sharing, the current challenge resides in establishing a robust and comprehensive access control system that ensures both security and flexibility.Existing single-layer access control mechanisms often fall short in adequately addressing the intricate demands of data security, leading to vulnerabilities and potential breaches.</a:t>
            </a:r>
          </a:p>
          <a:p>
            <a:pPr/>
          </a:p>
          <a:p>
            <a:pPr/>
            <a:r>
              <a:t>To protect sensitive data from being compromised, the most widely used method is encryption. However, simply encrypting data (e.g., via AES) cannot fully address the practical need of data management. Besides, an effective access control over download request also needs to be considered so that Economic Denial of Sustainability (EDoS) attacks cannot be launched to hinder users from enjoying service.Implementation of a dual access control framework that effectively integrates multiple layers of authentication and authorisation protocols.</a:t>
            </a:r>
          </a:p>
          <a:p>
            <a:pPr/>
          </a:p>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ooter Placeholder 9"/>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95" name="Google Shape;119;p1"/>
          <p:cNvSpPr txBox="1"/>
          <p:nvPr>
            <p:ph type="sldNum" sz="quarter" idx="2"/>
          </p:nvPr>
        </p:nvSpPr>
        <p:spPr>
          <a:xfrm>
            <a:off x="8485544" y="4768289"/>
            <a:ext cx="201257" cy="271851"/>
          </a:xfrm>
          <a:prstGeom prst="rect">
            <a:avLst/>
          </a:prstGeom>
          <a:extLst>
            <a:ext uri="{C572A759-6A51-4108-AA02-DFA0A04FC94B}">
              <ma14:wrappingTextBoxFlag xmlns:ma14="http://schemas.microsoft.com/office/mac/drawingml/2011/main" val="1"/>
            </a:ext>
          </a:extLst>
        </p:spPr>
        <p:txBody>
          <a:bodyPr/>
          <a:lstStyle>
            <a:lvl1pPr>
              <a:defRPr>
                <a:latin typeface="Bookman Old Style"/>
                <a:ea typeface="Bookman Old Style"/>
                <a:cs typeface="Bookman Old Style"/>
                <a:sym typeface="Bookman Old Style"/>
              </a:defRPr>
            </a:lvl1pPr>
          </a:lstStyle>
          <a:p>
            <a:pPr/>
            <a:fld id="{86CB4B4D-7CA3-9044-876B-883B54F8677D}" type="slidenum"/>
          </a:p>
        </p:txBody>
      </p:sp>
      <p:sp>
        <p:nvSpPr>
          <p:cNvPr id="96" name="Title 1"/>
          <p:cNvSpPr txBox="1"/>
          <p:nvPr>
            <p:ph type="title"/>
          </p:nvPr>
        </p:nvSpPr>
        <p:spPr>
          <a:xfrm>
            <a:off x="1093354" y="319906"/>
            <a:ext cx="6117433" cy="627322"/>
          </a:xfrm>
          <a:prstGeom prst="rect">
            <a:avLst/>
          </a:prstGeom>
        </p:spPr>
        <p:txBody>
          <a:bodyPr/>
          <a:lstStyle>
            <a:lvl1pPr>
              <a:defRPr sz="3600">
                <a:latin typeface="Bookman Old Style"/>
                <a:ea typeface="Bookman Old Style"/>
                <a:cs typeface="Bookman Old Style"/>
                <a:sym typeface="Bookman Old Style"/>
              </a:defRPr>
            </a:lvl1pPr>
          </a:lstStyle>
          <a:p>
            <a:pPr/>
            <a:r>
              <a:t>Problem Statement</a:t>
            </a:r>
          </a:p>
        </p:txBody>
      </p:sp>
      <p:sp>
        <p:nvSpPr>
          <p:cNvPr id="97" name="Implementing a dual access control framework in cloud-based data storage and sharing is a crucial step towards bolstering security and flexibility. One fundamental aspect of this framework involves the integration of multi-factor authentication (MFA) mec"/>
          <p:cNvSpPr txBox="1"/>
          <p:nvPr/>
        </p:nvSpPr>
        <p:spPr>
          <a:xfrm>
            <a:off x="425683" y="1309738"/>
            <a:ext cx="8292634" cy="2524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Implementing a dual access control framework in cloud-based data storage and sharing is a crucial step towards bolstering security and flexibility. One fundamental aspect of this framework involves the integration of multi-factor authentication (MFA) mechanisms. MFA enhances security by requiring users to provide two or more types of authentication factors before they are granted access. These factors typically include something they know (e.g., a password or PIN), something they have (e.g., a mobile device or smart card), and something they are (e.g., biometric data like fingerprints or facial recognition). </a:t>
            </a:r>
          </a:p>
          <a:p>
            <a:pPr/>
          </a:p>
          <a:p>
            <a:pPr/>
            <a:r>
              <a:t>By demanding multiple forms of authentication, MFA significantly reduces the risk of unauthorised access, as even if one factor is compromised, an attacker would still need to bypass the additional layers of security. This makes it extremely challenging for malicious actors to gain access to sensitive data, even if they manage to obtain one piece of the authentication puzzle. So we used enhanced </a:t>
            </a:r>
          </a:p>
          <a:p>
            <a:pPr/>
            <a:r>
              <a:t>CP-ABE algorithm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Footer Placeholder 3"/>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00" name="Google Shape;119;p1"/>
          <p:cNvSpPr txBox="1"/>
          <p:nvPr>
            <p:ph type="sldNum" sz="quarter" idx="2"/>
          </p:nvPr>
        </p:nvSpPr>
        <p:spPr>
          <a:xfrm>
            <a:off x="8502808" y="4778756"/>
            <a:ext cx="183993"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 name="Title 1"/>
          <p:cNvSpPr txBox="1"/>
          <p:nvPr>
            <p:ph type="title"/>
          </p:nvPr>
        </p:nvSpPr>
        <p:spPr>
          <a:xfrm>
            <a:off x="1253308" y="435428"/>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Proposed Method</a:t>
            </a:r>
          </a:p>
        </p:txBody>
      </p:sp>
      <p:sp>
        <p:nvSpPr>
          <p:cNvPr id="102" name="The proposed method outlined dual access control in cloud-based data storage and sharing through the use of encryption and access control mechanisms. This approach focuses on ensuring data confidentiality and service user privacy in an open network envir"/>
          <p:cNvSpPr txBox="1"/>
          <p:nvPr/>
        </p:nvSpPr>
        <p:spPr>
          <a:xfrm>
            <a:off x="472192" y="1100208"/>
            <a:ext cx="8199616" cy="354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sz="1300">
                <a:latin typeface="+mn-lt"/>
                <a:ea typeface="+mn-ea"/>
                <a:cs typeface="+mn-cs"/>
                <a:sym typeface="Helvetica"/>
              </a:defRPr>
            </a:pPr>
            <a:r>
              <a:t>The proposed method outlined dual access control in cloud-based data storage and sharing through the use of encryption and access control mechanisms. This approach focuses on ensuring data confidentiality and service user privacy in an open network environment. Key components and mechanisms involved:</a:t>
            </a:r>
          </a:p>
          <a:p>
            <a:pPr defTabSz="457200">
              <a:defRPr sz="1300">
                <a:latin typeface="+mn-lt"/>
                <a:ea typeface="+mn-ea"/>
                <a:cs typeface="+mn-cs"/>
                <a:sym typeface="Helvetica"/>
              </a:defRPr>
            </a:pPr>
          </a:p>
          <a:p>
            <a:pPr marL="120315" indent="-120315" defTabSz="457200">
              <a:buSzPct val="100000"/>
              <a:buChar char="•"/>
              <a:defRPr sz="1300">
                <a:latin typeface="+mn-lt"/>
                <a:ea typeface="+mn-ea"/>
                <a:cs typeface="+mn-cs"/>
                <a:sym typeface="Helvetica"/>
              </a:defRPr>
            </a:pPr>
            <a:r>
              <a:t>Attribute-Based Encryption (ABE):</a:t>
            </a:r>
            <a:r>
              <a:t> To protect sensitive data from unauthorised access, ABE, particularly Cipher-text-Policy ABE (CP-ABE), is employed. CP-ABE allows data owners to define access policies over encrypted data, enabling fine-grained control over who can decrypt the data based on their attributes.</a:t>
            </a:r>
          </a:p>
          <a:p>
            <a:pPr defTabSz="457200">
              <a:defRPr sz="1300">
                <a:latin typeface="+mn-lt"/>
                <a:ea typeface="+mn-ea"/>
                <a:cs typeface="+mn-cs"/>
                <a:sym typeface="Helvetica"/>
              </a:defRPr>
            </a:pPr>
          </a:p>
          <a:p>
            <a:pPr marL="120315" indent="-120315" defTabSz="457200">
              <a:buSzPct val="100000"/>
              <a:buChar char="•"/>
              <a:defRPr sz="1300">
                <a:latin typeface="+mn-lt"/>
                <a:ea typeface="+mn-ea"/>
                <a:cs typeface="+mn-cs"/>
                <a:sym typeface="Helvetica"/>
              </a:defRPr>
            </a:pPr>
            <a:r>
              <a:t>Dual Access Control Mechanism:</a:t>
            </a:r>
            <a:r>
              <a:t> The system implements a dual access control mechanism that operates on both data access and download requests. This ensures that only authorised users can access and download the stored data, protecting against unauthorised access and potential Economic Denial of Sustainability (EDoS) attacks.</a:t>
            </a:r>
          </a:p>
          <a:p>
            <a:pPr defTabSz="457200">
              <a:defRPr sz="1300">
                <a:latin typeface="+mn-lt"/>
                <a:ea typeface="+mn-ea"/>
                <a:cs typeface="+mn-cs"/>
                <a:sym typeface="Helvetica"/>
              </a:defRPr>
            </a:pPr>
          </a:p>
          <a:p>
            <a:pPr marL="120315" indent="-120315" defTabSz="457200">
              <a:buSzPct val="100000"/>
              <a:buChar char="•"/>
              <a:defRPr sz="1300">
                <a:latin typeface="+mn-lt"/>
                <a:ea typeface="+mn-ea"/>
                <a:cs typeface="+mn-cs"/>
                <a:sym typeface="Helvetica"/>
              </a:defRPr>
            </a:pPr>
            <a:r>
              <a:t>Use of Intel SGX:</a:t>
            </a:r>
            <a:r>
              <a:t> To further secure the data and control access, the system utilises Intel Software Guard Extensions (SGX) for creating secure and isolated execution environments (enclaves). This aids in protecting the execution of sensitive code and data from unauthorised access, even if the system is compromised.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Footer Placeholder 3"/>
          <p:cNvSpPr txBox="1"/>
          <p:nvPr/>
        </p:nvSpPr>
        <p:spPr>
          <a:xfrm>
            <a:off x="3171274" y="4683506"/>
            <a:ext cx="2801452"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05" name="Google Shape;119;p1"/>
          <p:cNvSpPr txBox="1"/>
          <p:nvPr>
            <p:ph type="sldNum" sz="quarter" idx="2"/>
          </p:nvPr>
        </p:nvSpPr>
        <p:spPr>
          <a:xfrm>
            <a:off x="8502808" y="4778756"/>
            <a:ext cx="183993"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 name="Title 1"/>
          <p:cNvSpPr txBox="1"/>
          <p:nvPr>
            <p:ph type="title"/>
          </p:nvPr>
        </p:nvSpPr>
        <p:spPr>
          <a:xfrm>
            <a:off x="775739" y="373224"/>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Proposed Method</a:t>
            </a:r>
          </a:p>
        </p:txBody>
      </p:sp>
      <p:sp>
        <p:nvSpPr>
          <p:cNvPr id="107" name="Proposed Method: Secure, Efficient, and Controlled Access to Cloud-Based Data:…"/>
          <p:cNvSpPr txBox="1"/>
          <p:nvPr/>
        </p:nvSpPr>
        <p:spPr>
          <a:xfrm>
            <a:off x="576862" y="1517973"/>
            <a:ext cx="6515185" cy="2320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Proposed Method: Secure, Efficient, and Controlled Access to Cloud-Based Data:</a:t>
            </a:r>
          </a:p>
          <a:p>
            <a:pPr/>
          </a:p>
          <a:p>
            <a:pPr/>
            <a:r>
              <a:t>Step-1: Design a Secure Authentication System</a:t>
            </a:r>
          </a:p>
          <a:p>
            <a:pPr/>
            <a:r>
              <a:t>Step-2: Implement Role-Based and Attribute-Based Access Control </a:t>
            </a:r>
          </a:p>
          <a:p>
            <a:pPr/>
            <a:r>
              <a:t>Step-3: Utilise Encryption for Data at Rest and in Transit</a:t>
            </a:r>
          </a:p>
          <a:p>
            <a:pPr/>
            <a:r>
              <a:t>Step-4: Audit and Monitoring System</a:t>
            </a:r>
          </a:p>
          <a:p>
            <a:pPr/>
            <a:r>
              <a:t>Step-5: User Training and Awareness</a:t>
            </a:r>
          </a:p>
          <a:p>
            <a:pPr/>
            <a:r>
              <a:t>Step-6: Regular Security Assessments and Updates</a:t>
            </a:r>
          </a:p>
          <a:p>
            <a:pPr/>
            <a:r>
              <a:t>Step-7: Data Backup</a:t>
            </a:r>
          </a:p>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10" name="Google Shape;119;p1"/>
          <p:cNvSpPr txBox="1"/>
          <p:nvPr>
            <p:ph type="sldNum" sz="quarter" idx="2"/>
          </p:nvPr>
        </p:nvSpPr>
        <p:spPr>
          <a:xfrm>
            <a:off x="8502808" y="4778756"/>
            <a:ext cx="183993"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1" name="Title 1"/>
          <p:cNvSpPr txBox="1"/>
          <p:nvPr>
            <p:ph type="title"/>
          </p:nvPr>
        </p:nvSpPr>
        <p:spPr>
          <a:xfrm>
            <a:off x="775739" y="373224"/>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Proposed Method</a:t>
            </a:r>
          </a:p>
        </p:txBody>
      </p:sp>
      <p:sp>
        <p:nvSpPr>
          <p:cNvPr id="112" name="The simple representation illustrates the flow of users authenticating, accessing data, storing data, and sharing data within the cloud-based system. Access control mechanisms are applied to control who can access or share data."/>
          <p:cNvSpPr txBox="1"/>
          <p:nvPr/>
        </p:nvSpPr>
        <p:spPr>
          <a:xfrm>
            <a:off x="349703" y="1228873"/>
            <a:ext cx="8444595" cy="6952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The simple representation illustrates the flow of users authenticating, accessing data, storing data, and sharing data within the cloud-based system. Access control mechanisms are applied to control who can access or share data.</a:t>
            </a:r>
          </a:p>
        </p:txBody>
      </p:sp>
      <p:pic>
        <p:nvPicPr>
          <p:cNvPr id="113" name="Google Shape;136;p18" descr="Google Shape;136;p18"/>
          <p:cNvPicPr>
            <a:picLocks noChangeAspect="1"/>
          </p:cNvPicPr>
          <p:nvPr/>
        </p:nvPicPr>
        <p:blipFill>
          <a:blip r:embed="rId2">
            <a:extLst/>
          </a:blip>
          <a:stretch>
            <a:fillRect/>
          </a:stretch>
        </p:blipFill>
        <p:spPr>
          <a:xfrm>
            <a:off x="758077" y="2053851"/>
            <a:ext cx="7069276" cy="24999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Footer Placeholder 3"/>
          <p:cNvSpPr txBox="1"/>
          <p:nvPr/>
        </p:nvSpPr>
        <p:spPr>
          <a:xfrm>
            <a:off x="3171275" y="4683506"/>
            <a:ext cx="2801450" cy="441416"/>
          </a:xfrm>
          <a:prstGeom prst="rect">
            <a:avLst/>
          </a:prstGeom>
          <a:ln w="12700">
            <a:miter lim="400000"/>
          </a:ln>
          <a:extLst>
            <a:ext uri="{C572A759-6A51-4108-AA02-DFA0A04FC94B}">
              <ma14:wrappingTextBoxFlag xmlns:ma14="http://schemas.microsoft.com/office/mac/drawingml/2011/main" val="1"/>
            </a:ext>
          </a:extLst>
        </p:spPr>
        <p:txBody>
          <a:bodyPr lIns="47025" tIns="47025" rIns="47025" bIns="47025" anchor="ctr">
            <a:spAutoFit/>
          </a:bodyPr>
          <a:lstStyle>
            <a:lvl1pPr algn="ctr">
              <a:defRPr sz="1200">
                <a:solidFill>
                  <a:srgbClr val="888888"/>
                </a:solidFill>
                <a:latin typeface="Calibri"/>
                <a:ea typeface="Calibri"/>
                <a:cs typeface="Calibri"/>
                <a:sym typeface="Calibri"/>
              </a:defRPr>
            </a:lvl1pPr>
          </a:lstStyle>
          <a:p>
            <a:pPr/>
            <a:r>
              <a:t>Department of Computer Science and Engineering</a:t>
            </a:r>
          </a:p>
        </p:txBody>
      </p:sp>
      <p:sp>
        <p:nvSpPr>
          <p:cNvPr id="116" name="Google Shape;119;p1"/>
          <p:cNvSpPr txBox="1"/>
          <p:nvPr>
            <p:ph type="sldNum" sz="quarter" idx="2"/>
          </p:nvPr>
        </p:nvSpPr>
        <p:spPr>
          <a:xfrm>
            <a:off x="8502808" y="4778756"/>
            <a:ext cx="183993" cy="2509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 name="Title 1"/>
          <p:cNvSpPr txBox="1"/>
          <p:nvPr>
            <p:ph type="title"/>
          </p:nvPr>
        </p:nvSpPr>
        <p:spPr>
          <a:xfrm>
            <a:off x="980124" y="231043"/>
            <a:ext cx="6117432" cy="627322"/>
          </a:xfrm>
          <a:prstGeom prst="rect">
            <a:avLst/>
          </a:prstGeom>
        </p:spPr>
        <p:txBody>
          <a:bodyPr/>
          <a:lstStyle>
            <a:lvl1pPr>
              <a:defRPr sz="3600">
                <a:latin typeface="Bookman Old Style"/>
                <a:ea typeface="Bookman Old Style"/>
                <a:cs typeface="Bookman Old Style"/>
                <a:sym typeface="Bookman Old Style"/>
              </a:defRPr>
            </a:lvl1pPr>
          </a:lstStyle>
          <a:p>
            <a:pPr/>
            <a:r>
              <a:t>Proposed Method</a:t>
            </a:r>
          </a:p>
        </p:txBody>
      </p:sp>
      <p:pic>
        <p:nvPicPr>
          <p:cNvPr id="118" name="Google Shape;146;p19" descr="Google Shape;146;p19"/>
          <p:cNvPicPr>
            <a:picLocks noChangeAspect="1"/>
          </p:cNvPicPr>
          <p:nvPr/>
        </p:nvPicPr>
        <p:blipFill>
          <a:blip r:embed="rId2">
            <a:extLst/>
          </a:blip>
          <a:stretch>
            <a:fillRect/>
          </a:stretch>
        </p:blipFill>
        <p:spPr>
          <a:xfrm rot="0">
            <a:off x="1151532" y="887531"/>
            <a:ext cx="1777582" cy="4076286"/>
          </a:xfrm>
          <a:prstGeom prst="rect">
            <a:avLst/>
          </a:prstGeom>
          <a:ln w="12700">
            <a:miter lim="400000"/>
          </a:ln>
        </p:spPr>
      </p:pic>
      <p:pic>
        <p:nvPicPr>
          <p:cNvPr id="119" name="The-implementation-framework-of-CP-ABE-HP-scheme-for-outsourced-data-sharing-CP-ABE.png" descr="The-implementation-framework-of-CP-ABE-HP-scheme-for-outsourced-data-sharing-CP-ABE.png"/>
          <p:cNvPicPr>
            <a:picLocks noChangeAspect="1"/>
          </p:cNvPicPr>
          <p:nvPr/>
        </p:nvPicPr>
        <p:blipFill>
          <a:blip r:embed="rId3">
            <a:extLst/>
          </a:blip>
          <a:stretch>
            <a:fillRect/>
          </a:stretch>
        </p:blipFill>
        <p:spPr>
          <a:xfrm>
            <a:off x="3742482" y="1727516"/>
            <a:ext cx="3459705" cy="168846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Office Theme">
      <a:majorFont>
        <a:latin typeface="Arial"/>
        <a:ea typeface="Arial"/>
        <a:cs typeface="Arial"/>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Office Theme">
  <a:themeElements>
    <a:clrScheme name="1_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Office Theme">
      <a:majorFont>
        <a:latin typeface="Arial"/>
        <a:ea typeface="Arial"/>
        <a:cs typeface="Arial"/>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